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19B7"/>
    <a:srgbClr val="166C64"/>
    <a:srgbClr val="21A296"/>
    <a:srgbClr val="11534D"/>
    <a:srgbClr val="8B0F70"/>
    <a:srgbClr val="4472C4"/>
    <a:srgbClr val="678CCF"/>
    <a:srgbClr val="1414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037F3-A7AB-4137-A972-AB279007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FC1EB8-BE85-4CFE-B945-FF7A93EFC4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D9D37-B10B-48EF-BC61-2ABE5B9A1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3FFAB-5EEB-4238-BABA-D7CA4C1EE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52352-BEB7-4674-9C30-26D1A0B6A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29658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184F5-CE51-4228-8E7E-73391B128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7CACF4-B772-476E-B8FE-2561610F5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C1877-B407-4D53-B0C9-4DCE5A0D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5BB40-F1BE-4EE8-8E61-A47FBBBD9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4182C-936F-45F4-B86A-1DBF93F2B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427886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7E4853-7CFE-4BA8-BCC9-5AEB9B2CE0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61B335-EB4F-430A-912F-10C1D29D8A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58CDC-53C0-4736-AE28-74B5B61C0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72D3C-0F89-4EAC-AC51-CED9B50D1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1A55E-713A-422C-A85B-51B01B28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26273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1B5E-5BA4-4C8A-87C6-93F89DC68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94B17-B6B5-48F7-AC6D-0FD3A15A5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B0B68-51CC-41F5-9EE2-5593B9023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AB3E1-BA0C-4BDB-9EC6-C8B775D97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73A02-1279-41B4-8B74-4EE1BD916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91522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27E19-693A-40FF-A83F-7800F1FC8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4F157-80EC-4CF7-AD1A-9C815C0AE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80D17-739E-4CE8-96E8-D1962EC4E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4D6B-FBCC-467A-B5A2-0DA3E08C1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6E6F8-0608-478A-BB40-F33484126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92405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B4B33-20BB-4CDE-8407-4624F3F9A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A12D4-1B27-4BE9-B552-3813695EA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C7CF68-D85A-45F2-AEEA-FC2C1BF879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A557CC-1237-4324-A5C3-7CF351A74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4B084-85D8-46D8-B619-49D4AEE56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4D803-21F4-43C9-949F-EFFCF1196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31373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DCB9C-0744-451A-B279-B81A687DB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C5D4A9-E7C2-4539-9BCC-2674D1156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B214A8-9CFA-4C89-8740-4DB1CAA8A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F60AC-FF8C-4F87-A0F9-3560EF6D4F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435536-FB74-4246-A94D-F8A57EBDF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222C52-DD70-43C1-A440-84FFE3F12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57EACB-1616-44B8-8160-D236B0047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5C315E-2F56-46CA-8ADD-AAAE17F58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82925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D6C56-A2CA-4B9D-AA9A-CD2F48A8B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CEB07-248D-4379-A5E8-08FAC43FB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6095B7-0FCC-4C11-8D7A-C941870B1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1ECCC2-5B7F-4D36-A404-62EC0587A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74553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F0FE3C-D4EC-4A38-B1CA-85357D409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C47FD3-1725-4FD5-8E2D-E8FE26DC3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D2D395-B0DE-4BF5-9B4C-A9800A2D4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22054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1A0B5-5451-416C-A215-DA1C30510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B52CD-1843-40A7-929C-49CE230CD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C9FD4-C788-4211-95BC-6A821BA3C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D41FCD-FE12-4AF2-BC61-97B4B978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1179EF-ABD5-46EE-807E-8096F417B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293D3E-930E-4FB4-B7A4-5DB848757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79846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51A6F-7496-474D-B3DF-C9C42AFCC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3502D7-A948-4855-A05E-3BA3E9D2F7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7D9A49-6C37-4CFA-B379-7203315D4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8174C1-7B26-4AEE-B179-3288F8EDE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9424E7-619A-4A67-86B8-5A9360C2B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674FFA-05E0-4E13-9580-C6066FCA9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17208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EB4444-BF46-4EBA-B26A-37B4A8CA5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19E79-B2D6-466F-BAFB-1041DFFC4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245CE-2C80-4818-BCF8-93A8ECE43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25C5E-1248-4FBC-AB0B-88F7E4FBE6C0}" type="datetimeFigureOut">
              <a:rPr lang="cs-CZ" smtClean="0"/>
              <a:t>23.04.2020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3C021-2C56-4FC1-B250-CA81F61AE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517FA-5BF6-496E-98CE-D7FECCB59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C5EFD-953A-421C-97C0-2134CFD3EB4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28905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60F9DCBF-CF43-4654-BA59-BFAA63C41B2C}"/>
              </a:ext>
            </a:extLst>
          </p:cNvPr>
          <p:cNvGrpSpPr/>
          <p:nvPr/>
        </p:nvGrpSpPr>
        <p:grpSpPr>
          <a:xfrm>
            <a:off x="0" y="0"/>
            <a:ext cx="12192000" cy="368300"/>
            <a:chOff x="0" y="0"/>
            <a:chExt cx="12192000" cy="3683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AB6D05-C583-4AD0-B1C8-09D4D907A194}"/>
                </a:ext>
              </a:extLst>
            </p:cNvPr>
            <p:cNvSpPr/>
            <p:nvPr/>
          </p:nvSpPr>
          <p:spPr>
            <a:xfrm>
              <a:off x="0" y="0"/>
              <a:ext cx="12192000" cy="368300"/>
            </a:xfrm>
            <a:prstGeom prst="rect">
              <a:avLst/>
            </a:prstGeom>
            <a:solidFill>
              <a:srgbClr val="14142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E24462-CA4F-44B6-8C95-2B404BBF587F}"/>
                </a:ext>
              </a:extLst>
            </p:cNvPr>
            <p:cNvSpPr txBox="1"/>
            <p:nvPr/>
          </p:nvSpPr>
          <p:spPr>
            <a:xfrm>
              <a:off x="343186" y="39955"/>
              <a:ext cx="105026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Segoe UI Light" panose="020B0502040204020203" pitchFamily="34" charset="0"/>
                </a:rPr>
                <a:t>Cepheus</a:t>
              </a:r>
              <a:endParaRPr lang="cs-CZ" sz="14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Segoe UI Light" panose="020B0502040204020203" pitchFamily="34" charset="0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E6B606B-9F9D-4626-BFD9-6ED6C28834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67375" y="129693"/>
              <a:ext cx="111581" cy="1220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B533389-6823-4787-8197-DF177B7B6842}"/>
                </a:ext>
              </a:extLst>
            </p:cNvPr>
            <p:cNvCxnSpPr>
              <a:cxnSpLocks/>
            </p:cNvCxnSpPr>
            <p:nvPr/>
          </p:nvCxnSpPr>
          <p:spPr>
            <a:xfrm>
              <a:off x="11973056" y="126193"/>
              <a:ext cx="111580" cy="12903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78649E-53FD-4463-921D-524BCEA57032}"/>
                </a:ext>
              </a:extLst>
            </p:cNvPr>
            <p:cNvSpPr/>
            <p:nvPr/>
          </p:nvSpPr>
          <p:spPr>
            <a:xfrm>
              <a:off x="11753851" y="133197"/>
              <a:ext cx="118984" cy="122029"/>
            </a:xfrm>
            <a:prstGeom prst="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51F40D-5A40-49D9-85A1-348E7BD89F12}"/>
                </a:ext>
              </a:extLst>
            </p:cNvPr>
            <p:cNvCxnSpPr>
              <a:cxnSpLocks/>
            </p:cNvCxnSpPr>
            <p:nvPr/>
          </p:nvCxnSpPr>
          <p:spPr>
            <a:xfrm>
              <a:off x="11530013" y="251722"/>
              <a:ext cx="14525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 descr="A close up of a clock&#10;&#10;Description automatically generated">
              <a:extLst>
                <a:ext uri="{FF2B5EF4-FFF2-40B4-BE49-F238E27FC236}">
                  <a16:creationId xmlns:a16="http://schemas.microsoft.com/office/drawing/2014/main" id="{9207B92A-2E1E-4107-B3AE-398CE7D64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51" y="30988"/>
              <a:ext cx="307777" cy="307777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8A185E29-F1F9-4470-86D4-4584080826CF}"/>
              </a:ext>
            </a:extLst>
          </p:cNvPr>
          <p:cNvSpPr/>
          <p:nvPr/>
        </p:nvSpPr>
        <p:spPr>
          <a:xfrm>
            <a:off x="190838" y="558800"/>
            <a:ext cx="8849710" cy="5074914"/>
          </a:xfrm>
          <a:prstGeom prst="rect">
            <a:avLst/>
          </a:prstGeom>
          <a:solidFill>
            <a:srgbClr val="141422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94D693-229B-480C-A348-F31922D0A837}"/>
              </a:ext>
            </a:extLst>
          </p:cNvPr>
          <p:cNvSpPr txBox="1"/>
          <p:nvPr/>
        </p:nvSpPr>
        <p:spPr>
          <a:xfrm>
            <a:off x="9194437" y="558800"/>
            <a:ext cx="2198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Choose algorithm:</a:t>
            </a:r>
            <a:endParaRPr lang="cs-CZ" sz="1400" dirty="0">
              <a:solidFill>
                <a:srgbClr val="678CCF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3357DA-F1CC-4703-8B5E-B879407483A5}"/>
              </a:ext>
            </a:extLst>
          </p:cNvPr>
          <p:cNvSpPr/>
          <p:nvPr/>
        </p:nvSpPr>
        <p:spPr>
          <a:xfrm>
            <a:off x="9420225" y="1257424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E610B34-4BBF-4924-9463-23657E7D5EDF}"/>
              </a:ext>
            </a:extLst>
          </p:cNvPr>
          <p:cNvSpPr/>
          <p:nvPr/>
        </p:nvSpPr>
        <p:spPr>
          <a:xfrm>
            <a:off x="9420225" y="1572145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C28349D-1CF9-4337-B5C9-D43D863386B5}"/>
              </a:ext>
            </a:extLst>
          </p:cNvPr>
          <p:cNvSpPr/>
          <p:nvPr/>
        </p:nvSpPr>
        <p:spPr>
          <a:xfrm>
            <a:off x="9420225" y="2114207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031A878-CFC5-4EEE-93DE-ABCB8453D1FF}"/>
              </a:ext>
            </a:extLst>
          </p:cNvPr>
          <p:cNvSpPr/>
          <p:nvPr/>
        </p:nvSpPr>
        <p:spPr>
          <a:xfrm>
            <a:off x="9420225" y="2428928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4D8DD1-1B34-429B-939E-517692F89B2D}"/>
              </a:ext>
            </a:extLst>
          </p:cNvPr>
          <p:cNvSpPr/>
          <p:nvPr/>
        </p:nvSpPr>
        <p:spPr>
          <a:xfrm>
            <a:off x="9420225" y="2743649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5442CC4-1AE8-4D9D-ACAA-43B153F33010}"/>
              </a:ext>
            </a:extLst>
          </p:cNvPr>
          <p:cNvSpPr/>
          <p:nvPr/>
        </p:nvSpPr>
        <p:spPr>
          <a:xfrm>
            <a:off x="9420225" y="3058370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00E0A19-58AB-44B0-93E9-453E5BE0A3DA}"/>
              </a:ext>
            </a:extLst>
          </p:cNvPr>
          <p:cNvSpPr/>
          <p:nvPr/>
        </p:nvSpPr>
        <p:spPr>
          <a:xfrm>
            <a:off x="9420225" y="3609084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DDAC1C5-C0CD-478A-AE81-8168F549276A}"/>
              </a:ext>
            </a:extLst>
          </p:cNvPr>
          <p:cNvSpPr/>
          <p:nvPr/>
        </p:nvSpPr>
        <p:spPr>
          <a:xfrm>
            <a:off x="9420225" y="3923805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F6B99F0-01AF-4D0F-AA32-6377A24596AC}"/>
              </a:ext>
            </a:extLst>
          </p:cNvPr>
          <p:cNvSpPr/>
          <p:nvPr/>
        </p:nvSpPr>
        <p:spPr>
          <a:xfrm>
            <a:off x="9420225" y="4238526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9BD33C5-E1A1-4F34-ADCE-03761D85A3DB}"/>
              </a:ext>
            </a:extLst>
          </p:cNvPr>
          <p:cNvSpPr/>
          <p:nvPr/>
        </p:nvSpPr>
        <p:spPr>
          <a:xfrm>
            <a:off x="9420225" y="4798792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21507DD-8879-4719-9D82-8B4963552AEA}"/>
              </a:ext>
            </a:extLst>
          </p:cNvPr>
          <p:cNvSpPr/>
          <p:nvPr/>
        </p:nvSpPr>
        <p:spPr>
          <a:xfrm>
            <a:off x="9420225" y="5113513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FB9B967-8FB1-4DFA-BCCD-C663516DA860}"/>
              </a:ext>
            </a:extLst>
          </p:cNvPr>
          <p:cNvSpPr/>
          <p:nvPr/>
        </p:nvSpPr>
        <p:spPr>
          <a:xfrm>
            <a:off x="9420225" y="5428234"/>
            <a:ext cx="152400" cy="1524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94616-6800-461D-B540-0579C45C3C30}"/>
              </a:ext>
            </a:extLst>
          </p:cNvPr>
          <p:cNvSpPr txBox="1"/>
          <p:nvPr/>
        </p:nvSpPr>
        <p:spPr>
          <a:xfrm>
            <a:off x="9194437" y="987368"/>
            <a:ext cx="11464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Searching graph</a:t>
            </a:r>
            <a:endParaRPr lang="cs-CZ" sz="1050" dirty="0">
              <a:solidFill>
                <a:srgbClr val="678CCF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252A364-A4DC-4AF5-8044-3BD39678A391}"/>
              </a:ext>
            </a:extLst>
          </p:cNvPr>
          <p:cNvSpPr txBox="1"/>
          <p:nvPr/>
        </p:nvSpPr>
        <p:spPr>
          <a:xfrm>
            <a:off x="9194437" y="1841980"/>
            <a:ext cx="165301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Finding the shortest path</a:t>
            </a:r>
            <a:endParaRPr lang="cs-CZ" sz="1050" dirty="0">
              <a:solidFill>
                <a:srgbClr val="678CCF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DEFDE36-9826-4585-8664-E3DC3CF4EF27}"/>
              </a:ext>
            </a:extLst>
          </p:cNvPr>
          <p:cNvSpPr txBox="1"/>
          <p:nvPr/>
        </p:nvSpPr>
        <p:spPr>
          <a:xfrm>
            <a:off x="9194437" y="3334425"/>
            <a:ext cx="159370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Minimum-spanning-tree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293F936-DBB6-46D6-8E85-ECA3BA5045E6}"/>
              </a:ext>
            </a:extLst>
          </p:cNvPr>
          <p:cNvSpPr txBox="1"/>
          <p:nvPr/>
        </p:nvSpPr>
        <p:spPr>
          <a:xfrm>
            <a:off x="9194437" y="4506001"/>
            <a:ext cx="10647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Maximum flow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7F9D6E1-D533-4E7A-86CB-AB590923DEBE}"/>
              </a:ext>
            </a:extLst>
          </p:cNvPr>
          <p:cNvSpPr txBox="1"/>
          <p:nvPr/>
        </p:nvSpPr>
        <p:spPr>
          <a:xfrm>
            <a:off x="9641675" y="1224286"/>
            <a:ext cx="13452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Breadth-first search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4060D38-DCAD-4378-AB62-25BB42BD3536}"/>
              </a:ext>
            </a:extLst>
          </p:cNvPr>
          <p:cNvSpPr txBox="1"/>
          <p:nvPr/>
        </p:nvSpPr>
        <p:spPr>
          <a:xfrm>
            <a:off x="9641675" y="1529347"/>
            <a:ext cx="127791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Depth-first search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21F5F70-D3BA-4116-86EB-ABA5766616FC}"/>
              </a:ext>
            </a:extLst>
          </p:cNvPr>
          <p:cNvSpPr txBox="1"/>
          <p:nvPr/>
        </p:nvSpPr>
        <p:spPr>
          <a:xfrm>
            <a:off x="9641675" y="2078898"/>
            <a:ext cx="6286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Dijkstra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CF3A455-F0BC-42AB-9DA6-05111AFF6AB3}"/>
              </a:ext>
            </a:extLst>
          </p:cNvPr>
          <p:cNvSpPr txBox="1"/>
          <p:nvPr/>
        </p:nvSpPr>
        <p:spPr>
          <a:xfrm>
            <a:off x="9641675" y="2382654"/>
            <a:ext cx="8018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Relaxation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546638-E91C-42C2-90E8-9E180520FB7A}"/>
              </a:ext>
            </a:extLst>
          </p:cNvPr>
          <p:cNvSpPr txBox="1"/>
          <p:nvPr/>
        </p:nvSpPr>
        <p:spPr>
          <a:xfrm>
            <a:off x="9641675" y="2696592"/>
            <a:ext cx="97013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Bellman-Ford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4C615C6-3DCF-4B7E-901F-7BEF3B6DAB20}"/>
              </a:ext>
            </a:extLst>
          </p:cNvPr>
          <p:cNvSpPr txBox="1"/>
          <p:nvPr/>
        </p:nvSpPr>
        <p:spPr>
          <a:xfrm>
            <a:off x="9641674" y="3010530"/>
            <a:ext cx="105670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Floyd-Warshall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B0B3A8-FC07-4C1E-A46A-A7CCA4C507F6}"/>
              </a:ext>
            </a:extLst>
          </p:cNvPr>
          <p:cNvSpPr txBox="1"/>
          <p:nvPr/>
        </p:nvSpPr>
        <p:spPr>
          <a:xfrm>
            <a:off x="9641675" y="3593906"/>
            <a:ext cx="54534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Jarnik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B17566A-E465-4319-8E71-CE196649F703}"/>
              </a:ext>
            </a:extLst>
          </p:cNvPr>
          <p:cNvSpPr txBox="1"/>
          <p:nvPr/>
        </p:nvSpPr>
        <p:spPr>
          <a:xfrm>
            <a:off x="9641675" y="3864953"/>
            <a:ext cx="66236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Boruvka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07D8F63-AC9B-4402-952E-1F5822CEA661}"/>
              </a:ext>
            </a:extLst>
          </p:cNvPr>
          <p:cNvSpPr txBox="1"/>
          <p:nvPr/>
        </p:nvSpPr>
        <p:spPr>
          <a:xfrm>
            <a:off x="9641675" y="4185477"/>
            <a:ext cx="62549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Kruskal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244CC1B-3FB1-4F91-841B-F7D48F772310}"/>
              </a:ext>
            </a:extLst>
          </p:cNvPr>
          <p:cNvSpPr txBox="1"/>
          <p:nvPr/>
        </p:nvSpPr>
        <p:spPr>
          <a:xfrm>
            <a:off x="9641674" y="4759917"/>
            <a:ext cx="10711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Ford-Fulkerson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05286A9-E580-48C0-9CCE-227748A37CD2}"/>
              </a:ext>
            </a:extLst>
          </p:cNvPr>
          <p:cNvSpPr txBox="1"/>
          <p:nvPr/>
        </p:nvSpPr>
        <p:spPr>
          <a:xfrm>
            <a:off x="9641675" y="5069390"/>
            <a:ext cx="4764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Dinic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F3B12A3-5441-4C4E-A67F-0E12A71B2CFE}"/>
              </a:ext>
            </a:extLst>
          </p:cNvPr>
          <p:cNvSpPr txBox="1"/>
          <p:nvPr/>
        </p:nvSpPr>
        <p:spPr>
          <a:xfrm>
            <a:off x="9641675" y="5379798"/>
            <a:ext cx="7216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Goldberg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8F1E8D-11CF-4F08-994A-CB071E495A57}"/>
              </a:ext>
            </a:extLst>
          </p:cNvPr>
          <p:cNvSpPr/>
          <p:nvPr/>
        </p:nvSpPr>
        <p:spPr>
          <a:xfrm>
            <a:off x="9442769" y="2136345"/>
            <a:ext cx="108000" cy="108124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C1D574-7AE9-4B2C-9442-8B7E97248E01}"/>
              </a:ext>
            </a:extLst>
          </p:cNvPr>
          <p:cNvSpPr/>
          <p:nvPr/>
        </p:nvSpPr>
        <p:spPr>
          <a:xfrm>
            <a:off x="190838" y="5633714"/>
            <a:ext cx="8849710" cy="253916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1DB94C-7CF9-4731-81B5-C6DA7CF2CBC6}"/>
              </a:ext>
            </a:extLst>
          </p:cNvPr>
          <p:cNvSpPr/>
          <p:nvPr/>
        </p:nvSpPr>
        <p:spPr>
          <a:xfrm>
            <a:off x="7877174" y="5633714"/>
            <a:ext cx="1163373" cy="2539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8F65A489-C5A1-4D1A-9DCD-29EB60DCCC0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175" y="5632034"/>
            <a:ext cx="255036" cy="255036"/>
          </a:xfrm>
          <a:prstGeom prst="rect">
            <a:avLst/>
          </a:prstGeom>
          <a:ln>
            <a:noFill/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78DA9DB0-4B65-43ED-A8C3-6B534CB89A75}"/>
              </a:ext>
            </a:extLst>
          </p:cNvPr>
          <p:cNvSpPr txBox="1"/>
          <p:nvPr/>
        </p:nvSpPr>
        <p:spPr>
          <a:xfrm>
            <a:off x="8094922" y="5633154"/>
            <a:ext cx="9456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Step-by-step</a:t>
            </a:r>
            <a:endParaRPr lang="cs-CZ" sz="1050" dirty="0">
              <a:solidFill>
                <a:schemeClr val="bg1">
                  <a:lumMod val="8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A19F423-C573-47FA-993B-EEB9F4E820E3}"/>
              </a:ext>
            </a:extLst>
          </p:cNvPr>
          <p:cNvCxnSpPr/>
          <p:nvPr/>
        </p:nvCxnSpPr>
        <p:spPr>
          <a:xfrm>
            <a:off x="8132211" y="5632034"/>
            <a:ext cx="0" cy="255036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14A9F411-6A0A-4DB6-AA41-7984B9952F06}"/>
              </a:ext>
            </a:extLst>
          </p:cNvPr>
          <p:cNvSpPr/>
          <p:nvPr/>
        </p:nvSpPr>
        <p:spPr>
          <a:xfrm>
            <a:off x="1295400" y="1241284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21A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</a:t>
            </a:r>
            <a:endParaRPr lang="cs-CZ" sz="1400" dirty="0">
              <a:solidFill>
                <a:sysClr val="windowText" lastClr="00000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EDDADA8-B6F2-4811-9EDF-B8D5D3BA9747}"/>
              </a:ext>
            </a:extLst>
          </p:cNvPr>
          <p:cNvSpPr/>
          <p:nvPr/>
        </p:nvSpPr>
        <p:spPr>
          <a:xfrm>
            <a:off x="3533775" y="85607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21A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</a:t>
            </a:r>
            <a:endParaRPr lang="cs-CZ" dirty="0">
              <a:solidFill>
                <a:schemeClr val="tx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23B6E1F-6CAF-4836-B6DE-C76925DE3CC9}"/>
              </a:ext>
            </a:extLst>
          </p:cNvPr>
          <p:cNvSpPr/>
          <p:nvPr/>
        </p:nvSpPr>
        <p:spPr>
          <a:xfrm>
            <a:off x="2619375" y="2467992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21A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</a:t>
            </a:r>
            <a:endParaRPr lang="cs-CZ" dirty="0">
              <a:solidFill>
                <a:schemeClr val="tx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116C56C-E88F-40CC-86F0-E8954CB8295C}"/>
              </a:ext>
            </a:extLst>
          </p:cNvPr>
          <p:cNvSpPr/>
          <p:nvPr/>
        </p:nvSpPr>
        <p:spPr>
          <a:xfrm>
            <a:off x="1924833" y="4033630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21A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</a:t>
            </a:r>
            <a:endParaRPr lang="cs-CZ" dirty="0">
              <a:solidFill>
                <a:schemeClr val="tx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7865A5B-BBA0-4F8F-B9E2-E579BA5F3FB7}"/>
              </a:ext>
            </a:extLst>
          </p:cNvPr>
          <p:cNvSpPr/>
          <p:nvPr/>
        </p:nvSpPr>
        <p:spPr>
          <a:xfrm>
            <a:off x="3399763" y="3305422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21A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</a:t>
            </a:r>
            <a:endParaRPr lang="cs-CZ" dirty="0">
              <a:solidFill>
                <a:schemeClr val="tx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45BB7FD2-0501-478C-8EF0-1E60B2DE8DAD}"/>
              </a:ext>
            </a:extLst>
          </p:cNvPr>
          <p:cNvSpPr/>
          <p:nvPr/>
        </p:nvSpPr>
        <p:spPr>
          <a:xfrm>
            <a:off x="5353050" y="1907745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21A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H</a:t>
            </a:r>
            <a:endParaRPr lang="cs-CZ" dirty="0">
              <a:solidFill>
                <a:schemeClr val="tx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9C36B0D-6D77-47A1-83DD-A5B71B240B0D}"/>
              </a:ext>
            </a:extLst>
          </p:cNvPr>
          <p:cNvSpPr/>
          <p:nvPr/>
        </p:nvSpPr>
        <p:spPr>
          <a:xfrm>
            <a:off x="6562725" y="4391701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21A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G</a:t>
            </a:r>
            <a:endParaRPr lang="cs-CZ" dirty="0">
              <a:solidFill>
                <a:schemeClr val="tx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66006B2-CBFA-4B2D-A60A-BA1CF39BBA44}"/>
              </a:ext>
            </a:extLst>
          </p:cNvPr>
          <p:cNvSpPr/>
          <p:nvPr/>
        </p:nvSpPr>
        <p:spPr>
          <a:xfrm>
            <a:off x="7619999" y="3685284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21A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endParaRPr lang="cs-CZ" dirty="0">
              <a:solidFill>
                <a:schemeClr val="tx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F2A51D06-8F94-42EF-9BD6-0462AAE7BE74}"/>
              </a:ext>
            </a:extLst>
          </p:cNvPr>
          <p:cNvSpPr/>
          <p:nvPr/>
        </p:nvSpPr>
        <p:spPr>
          <a:xfrm>
            <a:off x="4114800" y="2382654"/>
            <a:ext cx="228600" cy="2286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21A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</a:t>
            </a:r>
            <a:endParaRPr lang="cs-CZ" dirty="0">
              <a:solidFill>
                <a:schemeClr val="tx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E9FDD50-51CB-4C2C-904F-7A8053D1B854}"/>
              </a:ext>
            </a:extLst>
          </p:cNvPr>
          <p:cNvCxnSpPr>
            <a:cxnSpLocks/>
            <a:stCxn id="53" idx="6"/>
            <a:endCxn id="54" idx="2"/>
          </p:cNvCxnSpPr>
          <p:nvPr/>
        </p:nvCxnSpPr>
        <p:spPr>
          <a:xfrm flipV="1">
            <a:off x="1524000" y="970370"/>
            <a:ext cx="2009775" cy="385214"/>
          </a:xfrm>
          <a:prstGeom prst="line">
            <a:avLst/>
          </a:prstGeom>
          <a:ln w="38100">
            <a:solidFill>
              <a:srgbClr val="21A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81953B5-57D5-475A-80FC-38362C3FDC56}"/>
              </a:ext>
            </a:extLst>
          </p:cNvPr>
          <p:cNvCxnSpPr>
            <a:cxnSpLocks/>
            <a:stCxn id="53" idx="6"/>
            <a:endCxn id="55" idx="1"/>
          </p:cNvCxnSpPr>
          <p:nvPr/>
        </p:nvCxnSpPr>
        <p:spPr>
          <a:xfrm>
            <a:off x="1524000" y="1355584"/>
            <a:ext cx="1128853" cy="1145886"/>
          </a:xfrm>
          <a:prstGeom prst="line">
            <a:avLst/>
          </a:prstGeom>
          <a:ln w="38100">
            <a:solidFill>
              <a:srgbClr val="21A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BB6302C-7AEE-4CB1-97F7-0BEFF17C013F}"/>
              </a:ext>
            </a:extLst>
          </p:cNvPr>
          <p:cNvCxnSpPr>
            <a:cxnSpLocks/>
            <a:stCxn id="53" idx="6"/>
            <a:endCxn id="61" idx="2"/>
          </p:cNvCxnSpPr>
          <p:nvPr/>
        </p:nvCxnSpPr>
        <p:spPr>
          <a:xfrm>
            <a:off x="1524000" y="1355584"/>
            <a:ext cx="2590800" cy="1141370"/>
          </a:xfrm>
          <a:prstGeom prst="line">
            <a:avLst/>
          </a:prstGeom>
          <a:ln w="38100">
            <a:solidFill>
              <a:srgbClr val="21A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0B8B604-2FBC-42B9-9728-42364C750310}"/>
              </a:ext>
            </a:extLst>
          </p:cNvPr>
          <p:cNvCxnSpPr>
            <a:cxnSpLocks/>
            <a:stCxn id="54" idx="4"/>
            <a:endCxn id="61" idx="0"/>
          </p:cNvCxnSpPr>
          <p:nvPr/>
        </p:nvCxnSpPr>
        <p:spPr>
          <a:xfrm>
            <a:off x="3648075" y="1084670"/>
            <a:ext cx="581025" cy="1297984"/>
          </a:xfrm>
          <a:prstGeom prst="line">
            <a:avLst/>
          </a:prstGeom>
          <a:ln w="38100">
            <a:solidFill>
              <a:srgbClr val="21A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937CCDE-CACB-478B-9AD8-95F5C2E09D93}"/>
              </a:ext>
            </a:extLst>
          </p:cNvPr>
          <p:cNvCxnSpPr>
            <a:cxnSpLocks/>
            <a:stCxn id="57" idx="0"/>
            <a:endCxn id="61" idx="4"/>
          </p:cNvCxnSpPr>
          <p:nvPr/>
        </p:nvCxnSpPr>
        <p:spPr>
          <a:xfrm flipV="1">
            <a:off x="3514063" y="2611254"/>
            <a:ext cx="715037" cy="694168"/>
          </a:xfrm>
          <a:prstGeom prst="line">
            <a:avLst/>
          </a:prstGeom>
          <a:ln w="38100">
            <a:solidFill>
              <a:srgbClr val="21A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570CDB4-5E1E-40F2-9671-31D82A999656}"/>
              </a:ext>
            </a:extLst>
          </p:cNvPr>
          <p:cNvCxnSpPr>
            <a:cxnSpLocks/>
            <a:stCxn id="57" idx="6"/>
            <a:endCxn id="59" idx="2"/>
          </p:cNvCxnSpPr>
          <p:nvPr/>
        </p:nvCxnSpPr>
        <p:spPr>
          <a:xfrm>
            <a:off x="3628363" y="3419722"/>
            <a:ext cx="2934362" cy="1086279"/>
          </a:xfrm>
          <a:prstGeom prst="line">
            <a:avLst/>
          </a:prstGeom>
          <a:ln w="38100">
            <a:solidFill>
              <a:srgbClr val="21A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B07726E-2A9D-4012-AED4-ECDACC2619B0}"/>
              </a:ext>
            </a:extLst>
          </p:cNvPr>
          <p:cNvCxnSpPr>
            <a:cxnSpLocks/>
            <a:stCxn id="56" idx="6"/>
            <a:endCxn id="57" idx="2"/>
          </p:cNvCxnSpPr>
          <p:nvPr/>
        </p:nvCxnSpPr>
        <p:spPr>
          <a:xfrm flipV="1">
            <a:off x="2153433" y="3419722"/>
            <a:ext cx="1246330" cy="728208"/>
          </a:xfrm>
          <a:prstGeom prst="line">
            <a:avLst/>
          </a:prstGeom>
          <a:ln w="38100">
            <a:solidFill>
              <a:srgbClr val="21A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8016E84-D43C-423A-B75A-EDFAE9F51DE0}"/>
              </a:ext>
            </a:extLst>
          </p:cNvPr>
          <p:cNvCxnSpPr>
            <a:cxnSpLocks/>
            <a:stCxn id="58" idx="6"/>
            <a:endCxn id="60" idx="2"/>
          </p:cNvCxnSpPr>
          <p:nvPr/>
        </p:nvCxnSpPr>
        <p:spPr>
          <a:xfrm>
            <a:off x="5581650" y="2022045"/>
            <a:ext cx="2038349" cy="1777539"/>
          </a:xfrm>
          <a:prstGeom prst="line">
            <a:avLst/>
          </a:prstGeom>
          <a:ln w="38100">
            <a:solidFill>
              <a:srgbClr val="21A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7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60F9DCBF-CF43-4654-BA59-BFAA63C41B2C}"/>
              </a:ext>
            </a:extLst>
          </p:cNvPr>
          <p:cNvGrpSpPr/>
          <p:nvPr/>
        </p:nvGrpSpPr>
        <p:grpSpPr>
          <a:xfrm>
            <a:off x="0" y="0"/>
            <a:ext cx="12192000" cy="368300"/>
            <a:chOff x="0" y="0"/>
            <a:chExt cx="12192000" cy="3683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AB6D05-C583-4AD0-B1C8-09D4D907A194}"/>
                </a:ext>
              </a:extLst>
            </p:cNvPr>
            <p:cNvSpPr/>
            <p:nvPr/>
          </p:nvSpPr>
          <p:spPr>
            <a:xfrm>
              <a:off x="0" y="0"/>
              <a:ext cx="12192000" cy="368300"/>
            </a:xfrm>
            <a:prstGeom prst="rect">
              <a:avLst/>
            </a:prstGeom>
            <a:solidFill>
              <a:srgbClr val="14142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E24462-CA4F-44B6-8C95-2B404BBF587F}"/>
                </a:ext>
              </a:extLst>
            </p:cNvPr>
            <p:cNvSpPr txBox="1"/>
            <p:nvPr/>
          </p:nvSpPr>
          <p:spPr>
            <a:xfrm>
              <a:off x="343186" y="39955"/>
              <a:ext cx="105026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Segoe UI Light" panose="020B0502040204020203" pitchFamily="34" charset="0"/>
                </a:rPr>
                <a:t>Cepheus</a:t>
              </a:r>
              <a:endParaRPr lang="cs-CZ" sz="14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Segoe UI Light" panose="020B0502040204020203" pitchFamily="34" charset="0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E6B606B-9F9D-4626-BFD9-6ED6C28834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67375" y="129693"/>
              <a:ext cx="111581" cy="1220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B533389-6823-4787-8197-DF177B7B6842}"/>
                </a:ext>
              </a:extLst>
            </p:cNvPr>
            <p:cNvCxnSpPr>
              <a:cxnSpLocks/>
            </p:cNvCxnSpPr>
            <p:nvPr/>
          </p:nvCxnSpPr>
          <p:spPr>
            <a:xfrm>
              <a:off x="11973056" y="126193"/>
              <a:ext cx="111580" cy="12903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78649E-53FD-4463-921D-524BCEA57032}"/>
                </a:ext>
              </a:extLst>
            </p:cNvPr>
            <p:cNvSpPr/>
            <p:nvPr/>
          </p:nvSpPr>
          <p:spPr>
            <a:xfrm>
              <a:off x="11753851" y="133197"/>
              <a:ext cx="118984" cy="122029"/>
            </a:xfrm>
            <a:prstGeom prst="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51F40D-5A40-49D9-85A1-348E7BD89F12}"/>
                </a:ext>
              </a:extLst>
            </p:cNvPr>
            <p:cNvCxnSpPr>
              <a:cxnSpLocks/>
            </p:cNvCxnSpPr>
            <p:nvPr/>
          </p:nvCxnSpPr>
          <p:spPr>
            <a:xfrm>
              <a:off x="11530013" y="251722"/>
              <a:ext cx="14525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 descr="A close up of a clock&#10;&#10;Description automatically generated">
              <a:extLst>
                <a:ext uri="{FF2B5EF4-FFF2-40B4-BE49-F238E27FC236}">
                  <a16:creationId xmlns:a16="http://schemas.microsoft.com/office/drawing/2014/main" id="{9207B92A-2E1E-4107-B3AE-398CE7D64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51" y="30988"/>
              <a:ext cx="307777" cy="307777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6FD77C2-7501-46FB-80C7-21DFF0955B6E}"/>
              </a:ext>
            </a:extLst>
          </p:cNvPr>
          <p:cNvGrpSpPr/>
          <p:nvPr/>
        </p:nvGrpSpPr>
        <p:grpSpPr>
          <a:xfrm>
            <a:off x="3080426" y="494801"/>
            <a:ext cx="6252536" cy="6210799"/>
            <a:chOff x="3080426" y="494801"/>
            <a:chExt cx="6237767" cy="611471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A185E29-F1F9-4470-86D4-4584080826CF}"/>
                </a:ext>
              </a:extLst>
            </p:cNvPr>
            <p:cNvSpPr/>
            <p:nvPr/>
          </p:nvSpPr>
          <p:spPr>
            <a:xfrm>
              <a:off x="3080426" y="494801"/>
              <a:ext cx="6237767" cy="5823349"/>
            </a:xfrm>
            <a:prstGeom prst="rect">
              <a:avLst/>
            </a:prstGeom>
            <a:solidFill>
              <a:srgbClr val="141422"/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C1D574-7AE9-4B2C-9442-8B7E97248E01}"/>
                </a:ext>
              </a:extLst>
            </p:cNvPr>
            <p:cNvSpPr/>
            <p:nvPr/>
          </p:nvSpPr>
          <p:spPr>
            <a:xfrm>
              <a:off x="3080426" y="6316868"/>
              <a:ext cx="6237763" cy="292648"/>
            </a:xfrm>
            <a:prstGeom prst="rect">
              <a:avLst/>
            </a:prstGeom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F57CA55-395C-4B90-A923-B0D3B7C1BC16}"/>
              </a:ext>
            </a:extLst>
          </p:cNvPr>
          <p:cNvGrpSpPr/>
          <p:nvPr/>
        </p:nvGrpSpPr>
        <p:grpSpPr>
          <a:xfrm>
            <a:off x="176616" y="476016"/>
            <a:ext cx="2671361" cy="3035083"/>
            <a:chOff x="251571" y="484245"/>
            <a:chExt cx="2671361" cy="303508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994D693-229B-480C-A348-F31922D0A837}"/>
                </a:ext>
              </a:extLst>
            </p:cNvPr>
            <p:cNvSpPr txBox="1"/>
            <p:nvPr/>
          </p:nvSpPr>
          <p:spPr>
            <a:xfrm>
              <a:off x="251571" y="484245"/>
              <a:ext cx="21984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Choose algorithm:</a:t>
              </a:r>
              <a:endParaRPr lang="cs-CZ" sz="14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2179E60-D058-4ED9-A5FC-F574DD550E24}"/>
                </a:ext>
              </a:extLst>
            </p:cNvPr>
            <p:cNvGrpSpPr/>
            <p:nvPr/>
          </p:nvGrpSpPr>
          <p:grpSpPr>
            <a:xfrm>
              <a:off x="334649" y="777260"/>
              <a:ext cx="2588283" cy="397825"/>
              <a:chOff x="208622" y="802578"/>
              <a:chExt cx="2627478" cy="282582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6074EA9-8F2C-4976-819B-1E65372453B7}"/>
                  </a:ext>
                </a:extLst>
              </p:cNvPr>
              <p:cNvSpPr/>
              <p:nvPr/>
            </p:nvSpPr>
            <p:spPr>
              <a:xfrm>
                <a:off x="208668" y="802578"/>
                <a:ext cx="2627432" cy="21809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21C04E42-5D22-4984-92AD-8DA661F47362}"/>
                  </a:ext>
                </a:extLst>
              </p:cNvPr>
              <p:cNvSpPr/>
              <p:nvPr/>
            </p:nvSpPr>
            <p:spPr>
              <a:xfrm rot="10800000">
                <a:off x="2632101" y="906370"/>
                <a:ext cx="118984" cy="45720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F64A062-5998-4BAC-A68F-895DC82883D7}"/>
                  </a:ext>
                </a:extLst>
              </p:cNvPr>
              <p:cNvSpPr txBox="1"/>
              <p:nvPr/>
            </p:nvSpPr>
            <p:spPr>
              <a:xfrm>
                <a:off x="208622" y="823550"/>
                <a:ext cx="195942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>
                        <a:lumMod val="8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Breadth-first search</a:t>
                </a:r>
                <a:endParaRPr lang="cs-CZ" sz="11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0B376233-E4AD-4E34-95E7-802E119CFCA6}"/>
                  </a:ext>
                </a:extLst>
              </p:cNvPr>
              <p:cNvCxnSpPr/>
              <p:nvPr/>
            </p:nvCxnSpPr>
            <p:spPr>
              <a:xfrm>
                <a:off x="2543995" y="802578"/>
                <a:ext cx="0" cy="218093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8AA42F2-1CBB-4F68-A714-8B634E4571C7}"/>
                </a:ext>
              </a:extLst>
            </p:cNvPr>
            <p:cNvSpPr/>
            <p:nvPr/>
          </p:nvSpPr>
          <p:spPr>
            <a:xfrm>
              <a:off x="320530" y="1199239"/>
              <a:ext cx="2602402" cy="232008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7C515B0-3D53-4116-9E61-A964DDECCD88}"/>
                </a:ext>
              </a:extLst>
            </p:cNvPr>
            <p:cNvSpPr txBox="1"/>
            <p:nvPr/>
          </p:nvSpPr>
          <p:spPr>
            <a:xfrm>
              <a:off x="320530" y="1307876"/>
              <a:ext cx="2342616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Breadth-first search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(</a:t>
              </a:r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BFS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) </a:t>
              </a:r>
            </a:p>
            <a:p>
              <a:pPr algn="just"/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an algorithm for traversing or searching tree or graph data structures. It starts at the tree root (or some arbitrary node of a graph, sometimes referred to as a 'search key), and explores all of the neighbor nodes at the present depth prior to moving on to the nodes at the next depth level. 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EE64C0C-58AE-4F8A-9B8B-42511ECB25B8}"/>
                </a:ext>
              </a:extLst>
            </p:cNvPr>
            <p:cNvSpPr txBox="1"/>
            <p:nvPr/>
          </p:nvSpPr>
          <p:spPr>
            <a:xfrm>
              <a:off x="309085" y="3147687"/>
              <a:ext cx="22080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Time complexity: 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O(n + m)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274FB63-514D-4999-8A3A-A797E8110E9B}"/>
              </a:ext>
            </a:extLst>
          </p:cNvPr>
          <p:cNvGrpSpPr/>
          <p:nvPr/>
        </p:nvGrpSpPr>
        <p:grpSpPr>
          <a:xfrm>
            <a:off x="7363823" y="6408353"/>
            <a:ext cx="1312297" cy="396159"/>
            <a:chOff x="8628493" y="5901015"/>
            <a:chExt cx="1901776" cy="398387"/>
          </a:xfrm>
        </p:grpSpPr>
        <p:pic>
          <p:nvPicPr>
            <p:cNvPr id="92" name="Picture 91" descr="A close up of a logo&#10;&#10;Description automatically generated">
              <a:extLst>
                <a:ext uri="{FF2B5EF4-FFF2-40B4-BE49-F238E27FC236}">
                  <a16:creationId xmlns:a16="http://schemas.microsoft.com/office/drawing/2014/main" id="{3D34B07C-AC2D-44F9-ADC6-2FBE54FF0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69169" y="5932892"/>
              <a:ext cx="313929" cy="233043"/>
            </a:xfrm>
            <a:prstGeom prst="rect">
              <a:avLst/>
            </a:prstGeom>
            <a:ln>
              <a:noFill/>
            </a:ln>
          </p:spPr>
        </p:pic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72C65F1-2345-4EC3-9C7E-5C47DB3C315C}"/>
                </a:ext>
              </a:extLst>
            </p:cNvPr>
            <p:cNvSpPr txBox="1"/>
            <p:nvPr/>
          </p:nvSpPr>
          <p:spPr>
            <a:xfrm>
              <a:off x="8950659" y="5929174"/>
              <a:ext cx="1579610" cy="370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Step-by-step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AB60528-DD3E-446F-86B8-83C09626CB42}"/>
                </a:ext>
              </a:extLst>
            </p:cNvPr>
            <p:cNvCxnSpPr/>
            <p:nvPr/>
          </p:nvCxnSpPr>
          <p:spPr>
            <a:xfrm>
              <a:off x="9004829" y="5901015"/>
              <a:ext cx="0" cy="287498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4B10C11-CE91-4402-A28F-1236F954405E}"/>
                </a:ext>
              </a:extLst>
            </p:cNvPr>
            <p:cNvSpPr/>
            <p:nvPr/>
          </p:nvSpPr>
          <p:spPr>
            <a:xfrm>
              <a:off x="8628493" y="5906296"/>
              <a:ext cx="1701450" cy="28623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7771657D-4477-4413-BAFC-25BB08A61072}"/>
              </a:ext>
            </a:extLst>
          </p:cNvPr>
          <p:cNvGrpSpPr/>
          <p:nvPr/>
        </p:nvGrpSpPr>
        <p:grpSpPr>
          <a:xfrm>
            <a:off x="8537888" y="6415428"/>
            <a:ext cx="779166" cy="284400"/>
            <a:chOff x="7220917" y="6328643"/>
            <a:chExt cx="779166" cy="284400"/>
          </a:xfrm>
        </p:grpSpPr>
        <p:pic>
          <p:nvPicPr>
            <p:cNvPr id="99" name="Picture 98" descr="A close up of a logo&#10;&#10;Description automatically generated">
              <a:extLst>
                <a:ext uri="{FF2B5EF4-FFF2-40B4-BE49-F238E27FC236}">
                  <a16:creationId xmlns:a16="http://schemas.microsoft.com/office/drawing/2014/main" id="{299F6A5E-EFD5-4569-84E2-80E220B0B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100" y="6348742"/>
              <a:ext cx="245480" cy="244201"/>
            </a:xfrm>
            <a:prstGeom prst="rect">
              <a:avLst/>
            </a:prstGeom>
          </p:spPr>
        </p:pic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B51584F-184C-412D-8837-CA15E90E1C0D}"/>
                </a:ext>
              </a:extLst>
            </p:cNvPr>
            <p:cNvSpPr/>
            <p:nvPr/>
          </p:nvSpPr>
          <p:spPr>
            <a:xfrm>
              <a:off x="7220917" y="6328643"/>
              <a:ext cx="779166" cy="28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739C8AB-B6DD-4059-8D0B-A33560FFA0EB}"/>
                </a:ext>
              </a:extLst>
            </p:cNvPr>
            <p:cNvSpPr txBox="1"/>
            <p:nvPr/>
          </p:nvSpPr>
          <p:spPr>
            <a:xfrm>
              <a:off x="7503183" y="6352979"/>
              <a:ext cx="417101" cy="2525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Run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C31C7BE-432E-4C00-8A3B-758483081D12}"/>
                </a:ext>
              </a:extLst>
            </p:cNvPr>
            <p:cNvCxnSpPr/>
            <p:nvPr/>
          </p:nvCxnSpPr>
          <p:spPr>
            <a:xfrm>
              <a:off x="7511986" y="6328643"/>
              <a:ext cx="0" cy="28440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FD7BABF9-B024-4DD5-8EFA-63489AA45524}"/>
              </a:ext>
            </a:extLst>
          </p:cNvPr>
          <p:cNvCxnSpPr>
            <a:cxnSpLocks/>
            <a:stCxn id="58" idx="6"/>
            <a:endCxn id="60" idx="2"/>
          </p:cNvCxnSpPr>
          <p:nvPr/>
        </p:nvCxnSpPr>
        <p:spPr>
          <a:xfrm>
            <a:off x="6966180" y="2733157"/>
            <a:ext cx="1693612" cy="1476912"/>
          </a:xfrm>
          <a:prstGeom prst="straightConnector1">
            <a:avLst/>
          </a:prstGeom>
          <a:ln w="38100">
            <a:solidFill>
              <a:srgbClr val="21A2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08BC2C7-B4F1-4F0C-BE7D-73378A9DB323}"/>
              </a:ext>
            </a:extLst>
          </p:cNvPr>
          <p:cNvGrpSpPr/>
          <p:nvPr/>
        </p:nvGrpSpPr>
        <p:grpSpPr>
          <a:xfrm>
            <a:off x="3404843" y="1764378"/>
            <a:ext cx="5444887" cy="3127604"/>
            <a:chOff x="3404843" y="1764378"/>
            <a:chExt cx="5444887" cy="3127604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4A9F411-6A0A-4DB6-AA41-7984B9952F06}"/>
                </a:ext>
              </a:extLst>
            </p:cNvPr>
            <p:cNvSpPr/>
            <p:nvPr/>
          </p:nvSpPr>
          <p:spPr>
            <a:xfrm>
              <a:off x="3404843" y="208444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</a:t>
              </a:r>
              <a:endParaRPr lang="cs-CZ" sz="1400" dirty="0">
                <a:solidFill>
                  <a:sysClr val="windowText" lastClr="000000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EDDADA8-B6F2-4811-9EDF-B8D5D3BA9747}"/>
                </a:ext>
              </a:extLst>
            </p:cNvPr>
            <p:cNvSpPr/>
            <p:nvPr/>
          </p:nvSpPr>
          <p:spPr>
            <a:xfrm>
              <a:off x="5264652" y="17643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23B6E1F-6CAF-4836-B6DE-C76925DE3CC9}"/>
                </a:ext>
              </a:extLst>
            </p:cNvPr>
            <p:cNvSpPr/>
            <p:nvPr/>
          </p:nvSpPr>
          <p:spPr>
            <a:xfrm>
              <a:off x="4504900" y="310368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B116C56C-E88F-40CC-86F0-E8954CB8295C}"/>
                </a:ext>
              </a:extLst>
            </p:cNvPr>
            <p:cNvSpPr/>
            <p:nvPr/>
          </p:nvSpPr>
          <p:spPr>
            <a:xfrm>
              <a:off x="3927823" y="440453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7865A5B-BBA0-4F8F-B9E2-E579BA5F3FB7}"/>
                </a:ext>
              </a:extLst>
            </p:cNvPr>
            <p:cNvSpPr/>
            <p:nvPr/>
          </p:nvSpPr>
          <p:spPr>
            <a:xfrm>
              <a:off x="5153305" y="379948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5BB7FD2-0501-478C-8EF0-1E60B2DE8DAD}"/>
                </a:ext>
              </a:extLst>
            </p:cNvPr>
            <p:cNvSpPr/>
            <p:nvPr/>
          </p:nvSpPr>
          <p:spPr>
            <a:xfrm>
              <a:off x="6776242" y="263818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H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9C36B0D-6D77-47A1-83DD-A5B71B240B0D}"/>
                </a:ext>
              </a:extLst>
            </p:cNvPr>
            <p:cNvSpPr/>
            <p:nvPr/>
          </p:nvSpPr>
          <p:spPr>
            <a:xfrm>
              <a:off x="7781330" y="4702044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66006B2-CBFA-4B2D-A60A-BA1CF39BBA44}"/>
                </a:ext>
              </a:extLst>
            </p:cNvPr>
            <p:cNvSpPr/>
            <p:nvPr/>
          </p:nvSpPr>
          <p:spPr>
            <a:xfrm>
              <a:off x="8659792" y="4115100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2A51D06-8F94-42EF-9BD6-0462AAE7BE74}"/>
                </a:ext>
              </a:extLst>
            </p:cNvPr>
            <p:cNvSpPr/>
            <p:nvPr/>
          </p:nvSpPr>
          <p:spPr>
            <a:xfrm>
              <a:off x="5747411" y="30327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520DA79-4446-484C-A77A-C2ED926201FC}"/>
                </a:ext>
              </a:extLst>
            </p:cNvPr>
            <p:cNvCxnSpPr>
              <a:cxnSpLocks/>
              <a:stCxn id="53" idx="6"/>
              <a:endCxn id="54" idx="2"/>
            </p:cNvCxnSpPr>
            <p:nvPr/>
          </p:nvCxnSpPr>
          <p:spPr>
            <a:xfrm flipV="1">
              <a:off x="3594781" y="1859347"/>
              <a:ext cx="1669871" cy="320065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924F1E25-DE25-4DAD-A6D1-FC57C6512F6B}"/>
                </a:ext>
              </a:extLst>
            </p:cNvPr>
            <p:cNvCxnSpPr>
              <a:cxnSpLocks/>
              <a:endCxn id="61" idx="0"/>
            </p:cNvCxnSpPr>
            <p:nvPr/>
          </p:nvCxnSpPr>
          <p:spPr>
            <a:xfrm>
              <a:off x="5359621" y="1954316"/>
              <a:ext cx="482759" cy="10784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567E54AB-C846-4482-B48C-BD8C2BEAB816}"/>
                </a:ext>
              </a:extLst>
            </p:cNvPr>
            <p:cNvCxnSpPr>
              <a:cxnSpLocks/>
              <a:stCxn id="61" idx="2"/>
              <a:endCxn id="53" idx="4"/>
            </p:cNvCxnSpPr>
            <p:nvPr/>
          </p:nvCxnSpPr>
          <p:spPr>
            <a:xfrm flipH="1" flipV="1">
              <a:off x="3499812" y="2274381"/>
              <a:ext cx="2247599" cy="8533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D406F2E7-B074-4969-A7D7-1B39E3655E94}"/>
                </a:ext>
              </a:extLst>
            </p:cNvPr>
            <p:cNvCxnSpPr>
              <a:cxnSpLocks/>
              <a:stCxn id="53" idx="4"/>
              <a:endCxn id="55" idx="2"/>
            </p:cNvCxnSpPr>
            <p:nvPr/>
          </p:nvCxnSpPr>
          <p:spPr>
            <a:xfrm>
              <a:off x="3499812" y="2274381"/>
              <a:ext cx="1005088" cy="924271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F19AAA59-A0E4-43CA-9E7E-51E281697593}"/>
                </a:ext>
              </a:extLst>
            </p:cNvPr>
            <p:cNvCxnSpPr>
              <a:cxnSpLocks/>
              <a:stCxn id="61" idx="4"/>
              <a:endCxn id="57" idx="0"/>
            </p:cNvCxnSpPr>
            <p:nvPr/>
          </p:nvCxnSpPr>
          <p:spPr>
            <a:xfrm flipH="1">
              <a:off x="5248274" y="3222716"/>
              <a:ext cx="594106" cy="5767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AF50FA05-F38A-4376-8AB3-9681DD242822}"/>
                </a:ext>
              </a:extLst>
            </p:cNvPr>
            <p:cNvCxnSpPr>
              <a:cxnSpLocks/>
              <a:stCxn id="57" idx="2"/>
              <a:endCxn id="56" idx="6"/>
            </p:cNvCxnSpPr>
            <p:nvPr/>
          </p:nvCxnSpPr>
          <p:spPr>
            <a:xfrm flipH="1">
              <a:off x="4117761" y="3894451"/>
              <a:ext cx="1035544" cy="605050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6A854514-EBA4-4186-BCD4-20DA29BFC47C}"/>
                </a:ext>
              </a:extLst>
            </p:cNvPr>
            <p:cNvCxnSpPr>
              <a:cxnSpLocks/>
              <a:stCxn id="57" idx="6"/>
              <a:endCxn id="59" idx="2"/>
            </p:cNvCxnSpPr>
            <p:nvPr/>
          </p:nvCxnSpPr>
          <p:spPr>
            <a:xfrm>
              <a:off x="5343243" y="3894451"/>
              <a:ext cx="2438087" cy="9025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EAF7ACE4-A9F9-4685-9F30-79F878CB97F8}"/>
                </a:ext>
              </a:extLst>
            </p:cNvPr>
            <p:cNvCxnSpPr>
              <a:cxnSpLocks/>
              <a:stCxn id="60" idx="2"/>
              <a:endCxn id="58" idx="6"/>
            </p:cNvCxnSpPr>
            <p:nvPr/>
          </p:nvCxnSpPr>
          <p:spPr>
            <a:xfrm flipH="1" flipV="1">
              <a:off x="6966180" y="2733157"/>
              <a:ext cx="1693612" cy="147691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1586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60F9DCBF-CF43-4654-BA59-BFAA63C41B2C}"/>
              </a:ext>
            </a:extLst>
          </p:cNvPr>
          <p:cNvGrpSpPr/>
          <p:nvPr/>
        </p:nvGrpSpPr>
        <p:grpSpPr>
          <a:xfrm>
            <a:off x="0" y="0"/>
            <a:ext cx="12192000" cy="368300"/>
            <a:chOff x="0" y="0"/>
            <a:chExt cx="12192000" cy="3683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AB6D05-C583-4AD0-B1C8-09D4D907A194}"/>
                </a:ext>
              </a:extLst>
            </p:cNvPr>
            <p:cNvSpPr/>
            <p:nvPr/>
          </p:nvSpPr>
          <p:spPr>
            <a:xfrm>
              <a:off x="0" y="0"/>
              <a:ext cx="12192000" cy="368300"/>
            </a:xfrm>
            <a:prstGeom prst="rect">
              <a:avLst/>
            </a:prstGeom>
            <a:solidFill>
              <a:srgbClr val="14142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E24462-CA4F-44B6-8C95-2B404BBF587F}"/>
                </a:ext>
              </a:extLst>
            </p:cNvPr>
            <p:cNvSpPr txBox="1"/>
            <p:nvPr/>
          </p:nvSpPr>
          <p:spPr>
            <a:xfrm>
              <a:off x="343186" y="39955"/>
              <a:ext cx="105026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Segoe UI Light" panose="020B0502040204020203" pitchFamily="34" charset="0"/>
                </a:rPr>
                <a:t>Cepheus</a:t>
              </a:r>
              <a:endParaRPr lang="cs-CZ" sz="14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Segoe UI Light" panose="020B0502040204020203" pitchFamily="34" charset="0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E6B606B-9F9D-4626-BFD9-6ED6C28834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67375" y="129693"/>
              <a:ext cx="111581" cy="1220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B533389-6823-4787-8197-DF177B7B6842}"/>
                </a:ext>
              </a:extLst>
            </p:cNvPr>
            <p:cNvCxnSpPr>
              <a:cxnSpLocks/>
            </p:cNvCxnSpPr>
            <p:nvPr/>
          </p:nvCxnSpPr>
          <p:spPr>
            <a:xfrm>
              <a:off x="11973056" y="126193"/>
              <a:ext cx="111580" cy="12903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78649E-53FD-4463-921D-524BCEA57032}"/>
                </a:ext>
              </a:extLst>
            </p:cNvPr>
            <p:cNvSpPr/>
            <p:nvPr/>
          </p:nvSpPr>
          <p:spPr>
            <a:xfrm>
              <a:off x="11753851" y="133197"/>
              <a:ext cx="118984" cy="122029"/>
            </a:xfrm>
            <a:prstGeom prst="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51F40D-5A40-49D9-85A1-348E7BD89F12}"/>
                </a:ext>
              </a:extLst>
            </p:cNvPr>
            <p:cNvCxnSpPr>
              <a:cxnSpLocks/>
            </p:cNvCxnSpPr>
            <p:nvPr/>
          </p:nvCxnSpPr>
          <p:spPr>
            <a:xfrm>
              <a:off x="11530013" y="251722"/>
              <a:ext cx="14525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 descr="A close up of a clock&#10;&#10;Description automatically generated">
              <a:extLst>
                <a:ext uri="{FF2B5EF4-FFF2-40B4-BE49-F238E27FC236}">
                  <a16:creationId xmlns:a16="http://schemas.microsoft.com/office/drawing/2014/main" id="{9207B92A-2E1E-4107-B3AE-398CE7D64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51" y="30988"/>
              <a:ext cx="307777" cy="307777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6FD77C2-7501-46FB-80C7-21DFF0955B6E}"/>
              </a:ext>
            </a:extLst>
          </p:cNvPr>
          <p:cNvGrpSpPr/>
          <p:nvPr/>
        </p:nvGrpSpPr>
        <p:grpSpPr>
          <a:xfrm>
            <a:off x="3080426" y="494801"/>
            <a:ext cx="6252536" cy="6210799"/>
            <a:chOff x="3080426" y="494801"/>
            <a:chExt cx="6237767" cy="611471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A185E29-F1F9-4470-86D4-4584080826CF}"/>
                </a:ext>
              </a:extLst>
            </p:cNvPr>
            <p:cNvSpPr/>
            <p:nvPr/>
          </p:nvSpPr>
          <p:spPr>
            <a:xfrm>
              <a:off x="3080426" y="494801"/>
              <a:ext cx="6237767" cy="5823349"/>
            </a:xfrm>
            <a:prstGeom prst="rect">
              <a:avLst/>
            </a:prstGeom>
            <a:solidFill>
              <a:srgbClr val="141422"/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C1D574-7AE9-4B2C-9442-8B7E97248E01}"/>
                </a:ext>
              </a:extLst>
            </p:cNvPr>
            <p:cNvSpPr/>
            <p:nvPr/>
          </p:nvSpPr>
          <p:spPr>
            <a:xfrm>
              <a:off x="3080426" y="6316868"/>
              <a:ext cx="6237763" cy="292648"/>
            </a:xfrm>
            <a:prstGeom prst="rect">
              <a:avLst/>
            </a:prstGeom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F57CA55-395C-4B90-A923-B0D3B7C1BC16}"/>
              </a:ext>
            </a:extLst>
          </p:cNvPr>
          <p:cNvGrpSpPr/>
          <p:nvPr/>
        </p:nvGrpSpPr>
        <p:grpSpPr>
          <a:xfrm>
            <a:off x="176616" y="476016"/>
            <a:ext cx="2671361" cy="3035083"/>
            <a:chOff x="251571" y="484245"/>
            <a:chExt cx="2671361" cy="303508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994D693-229B-480C-A348-F31922D0A837}"/>
                </a:ext>
              </a:extLst>
            </p:cNvPr>
            <p:cNvSpPr txBox="1"/>
            <p:nvPr/>
          </p:nvSpPr>
          <p:spPr>
            <a:xfrm>
              <a:off x="251571" y="484245"/>
              <a:ext cx="21984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Choose algorithm:</a:t>
              </a:r>
              <a:endParaRPr lang="cs-CZ" sz="14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2179E60-D058-4ED9-A5FC-F574DD550E24}"/>
                </a:ext>
              </a:extLst>
            </p:cNvPr>
            <p:cNvGrpSpPr/>
            <p:nvPr/>
          </p:nvGrpSpPr>
          <p:grpSpPr>
            <a:xfrm>
              <a:off x="334649" y="777260"/>
              <a:ext cx="2588283" cy="397825"/>
              <a:chOff x="208622" y="802578"/>
              <a:chExt cx="2627478" cy="282582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6074EA9-8F2C-4976-819B-1E65372453B7}"/>
                  </a:ext>
                </a:extLst>
              </p:cNvPr>
              <p:cNvSpPr/>
              <p:nvPr/>
            </p:nvSpPr>
            <p:spPr>
              <a:xfrm>
                <a:off x="208668" y="802578"/>
                <a:ext cx="2627432" cy="21809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21C04E42-5D22-4984-92AD-8DA661F47362}"/>
                  </a:ext>
                </a:extLst>
              </p:cNvPr>
              <p:cNvSpPr/>
              <p:nvPr/>
            </p:nvSpPr>
            <p:spPr>
              <a:xfrm rot="10800000">
                <a:off x="2632101" y="906370"/>
                <a:ext cx="118984" cy="45720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F64A062-5998-4BAC-A68F-895DC82883D7}"/>
                  </a:ext>
                </a:extLst>
              </p:cNvPr>
              <p:cNvSpPr txBox="1"/>
              <p:nvPr/>
            </p:nvSpPr>
            <p:spPr>
              <a:xfrm>
                <a:off x="208622" y="823550"/>
                <a:ext cx="195942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>
                        <a:lumMod val="8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Breadth-first search</a:t>
                </a:r>
                <a:endParaRPr lang="cs-CZ" sz="11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0B376233-E4AD-4E34-95E7-802E119CFCA6}"/>
                  </a:ext>
                </a:extLst>
              </p:cNvPr>
              <p:cNvCxnSpPr/>
              <p:nvPr/>
            </p:nvCxnSpPr>
            <p:spPr>
              <a:xfrm>
                <a:off x="2543995" y="802578"/>
                <a:ext cx="0" cy="218093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8AA42F2-1CBB-4F68-A714-8B634E4571C7}"/>
                </a:ext>
              </a:extLst>
            </p:cNvPr>
            <p:cNvSpPr/>
            <p:nvPr/>
          </p:nvSpPr>
          <p:spPr>
            <a:xfrm>
              <a:off x="320530" y="1199239"/>
              <a:ext cx="2602402" cy="232008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7C515B0-3D53-4116-9E61-A964DDECCD88}"/>
                </a:ext>
              </a:extLst>
            </p:cNvPr>
            <p:cNvSpPr txBox="1"/>
            <p:nvPr/>
          </p:nvSpPr>
          <p:spPr>
            <a:xfrm>
              <a:off x="320530" y="1307876"/>
              <a:ext cx="2342616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Breadth-first search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(</a:t>
              </a:r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BFS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) </a:t>
              </a:r>
            </a:p>
            <a:p>
              <a:pPr algn="just"/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an algorithm for traversing or searching tree or graph data structures. It starts at the tree root (or some arbitrary node of a graph, sometimes referred to as a 'search key), and explores all of the neighbor nodes at the present depth prior to moving on to the nodes at the next depth level. 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EE64C0C-58AE-4F8A-9B8B-42511ECB25B8}"/>
                </a:ext>
              </a:extLst>
            </p:cNvPr>
            <p:cNvSpPr txBox="1"/>
            <p:nvPr/>
          </p:nvSpPr>
          <p:spPr>
            <a:xfrm>
              <a:off x="309085" y="3147687"/>
              <a:ext cx="22080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Time complexity: 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O(n + m)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250CF2B-2D7C-49AB-B5EE-68E0B4CB7376}"/>
              </a:ext>
            </a:extLst>
          </p:cNvPr>
          <p:cNvGrpSpPr/>
          <p:nvPr/>
        </p:nvGrpSpPr>
        <p:grpSpPr>
          <a:xfrm>
            <a:off x="9546490" y="489942"/>
            <a:ext cx="2393939" cy="1635868"/>
            <a:chOff x="9573435" y="638514"/>
            <a:chExt cx="2393939" cy="1635868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0F3A40A-084C-467F-AA66-B21DFFBE168B}"/>
                </a:ext>
              </a:extLst>
            </p:cNvPr>
            <p:cNvSpPr/>
            <p:nvPr/>
          </p:nvSpPr>
          <p:spPr>
            <a:xfrm>
              <a:off x="9573435" y="638514"/>
              <a:ext cx="2393939" cy="1635868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C44A2CA-AFD4-479B-B655-B515115361E8}"/>
                </a:ext>
              </a:extLst>
            </p:cNvPr>
            <p:cNvSpPr txBox="1"/>
            <p:nvPr/>
          </p:nvSpPr>
          <p:spPr>
            <a:xfrm>
              <a:off x="9573435" y="712685"/>
              <a:ext cx="21984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Vertex properties:</a:t>
              </a:r>
              <a:endParaRPr lang="cs-CZ" sz="14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48C13E1-6CDF-4740-9F74-8720663F052D}"/>
                </a:ext>
              </a:extLst>
            </p:cNvPr>
            <p:cNvSpPr txBox="1"/>
            <p:nvPr/>
          </p:nvSpPr>
          <p:spPr>
            <a:xfrm>
              <a:off x="9573435" y="1067624"/>
              <a:ext cx="6183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</a:t>
              </a:r>
              <a:endParaRPr lang="cs-CZ" sz="12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07CBB20-C65E-432C-BE68-C08B683568BF}"/>
                </a:ext>
              </a:extLst>
            </p:cNvPr>
            <p:cNvSpPr txBox="1"/>
            <p:nvPr/>
          </p:nvSpPr>
          <p:spPr>
            <a:xfrm>
              <a:off x="9575127" y="1290675"/>
              <a:ext cx="109763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</a:t>
              </a:r>
              <a:endParaRPr lang="cs-CZ" sz="12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A81F8E4-880A-41C7-977B-850729843860}"/>
                </a:ext>
              </a:extLst>
            </p:cNvPr>
            <p:cNvSpPr txBox="1"/>
            <p:nvPr/>
          </p:nvSpPr>
          <p:spPr>
            <a:xfrm>
              <a:off x="9573435" y="1523747"/>
              <a:ext cx="6183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8B0F7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</a:t>
              </a:r>
              <a:endParaRPr lang="cs-CZ" sz="1200" dirty="0">
                <a:solidFill>
                  <a:srgbClr val="8B0F70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F34585D-E285-4E81-A71F-1312BC32E25E}"/>
                </a:ext>
              </a:extLst>
            </p:cNvPr>
            <p:cNvSpPr txBox="1"/>
            <p:nvPr/>
          </p:nvSpPr>
          <p:spPr>
            <a:xfrm>
              <a:off x="9573435" y="1728542"/>
              <a:ext cx="109763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8B0F7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</a:t>
              </a:r>
              <a:endParaRPr lang="cs-CZ" sz="1200" dirty="0">
                <a:solidFill>
                  <a:srgbClr val="8B0F70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7E2B47B-5A07-4226-B473-7EF3809214CA}"/>
                </a:ext>
              </a:extLst>
            </p:cNvPr>
            <p:cNvSpPr txBox="1"/>
            <p:nvPr/>
          </p:nvSpPr>
          <p:spPr>
            <a:xfrm>
              <a:off x="9573435" y="1954316"/>
              <a:ext cx="109763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8B0F7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</a:t>
              </a:r>
              <a:endParaRPr lang="cs-CZ" sz="1200" dirty="0">
                <a:solidFill>
                  <a:srgbClr val="8B0F70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2BCF804-DBD3-4CBE-8DBC-5BCEE54D091A}"/>
                </a:ext>
              </a:extLst>
            </p:cNvPr>
            <p:cNvSpPr/>
            <p:nvPr/>
          </p:nvSpPr>
          <p:spPr>
            <a:xfrm>
              <a:off x="10145098" y="1095803"/>
              <a:ext cx="1608753" cy="2021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7F25024-7E12-44D5-B03F-A17EFEC9D9DE}"/>
                </a:ext>
              </a:extLst>
            </p:cNvPr>
            <p:cNvSpPr/>
            <p:nvPr/>
          </p:nvSpPr>
          <p:spPr>
            <a:xfrm>
              <a:off x="10653301" y="1338595"/>
              <a:ext cx="182629" cy="1730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EC5FE9C-4E3F-4494-926A-85C09B576829}"/>
                </a:ext>
              </a:extLst>
            </p:cNvPr>
            <p:cNvGrpSpPr/>
            <p:nvPr/>
          </p:nvGrpSpPr>
          <p:grpSpPr>
            <a:xfrm>
              <a:off x="10672808" y="1373295"/>
              <a:ext cx="140835" cy="116437"/>
              <a:chOff x="10220966" y="3455225"/>
              <a:chExt cx="106531" cy="88075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2889664-2675-479C-9BE2-72222C961C33}"/>
                  </a:ext>
                </a:extLst>
              </p:cNvPr>
              <p:cNvCxnSpPr>
                <a:cxnSpLocks/>
                <a:stCxn id="64" idx="3"/>
              </p:cNvCxnSpPr>
              <p:nvPr/>
            </p:nvCxnSpPr>
            <p:spPr>
              <a:xfrm>
                <a:off x="10220966" y="3491673"/>
                <a:ext cx="37458" cy="51627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A5D876BC-265A-4FDD-8BCB-38D56F7076E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258425" y="3455225"/>
                <a:ext cx="69072" cy="83754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274FB63-514D-4999-8A3A-A797E8110E9B}"/>
              </a:ext>
            </a:extLst>
          </p:cNvPr>
          <p:cNvGrpSpPr/>
          <p:nvPr/>
        </p:nvGrpSpPr>
        <p:grpSpPr>
          <a:xfrm>
            <a:off x="7363823" y="6408353"/>
            <a:ext cx="1312297" cy="396159"/>
            <a:chOff x="8628493" y="5901015"/>
            <a:chExt cx="1901776" cy="398387"/>
          </a:xfrm>
        </p:grpSpPr>
        <p:pic>
          <p:nvPicPr>
            <p:cNvPr id="92" name="Picture 91" descr="A close up of a logo&#10;&#10;Description automatically generated">
              <a:extLst>
                <a:ext uri="{FF2B5EF4-FFF2-40B4-BE49-F238E27FC236}">
                  <a16:creationId xmlns:a16="http://schemas.microsoft.com/office/drawing/2014/main" id="{3D34B07C-AC2D-44F9-ADC6-2FBE54FF0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69169" y="5932892"/>
              <a:ext cx="313929" cy="233043"/>
            </a:xfrm>
            <a:prstGeom prst="rect">
              <a:avLst/>
            </a:prstGeom>
            <a:ln>
              <a:noFill/>
            </a:ln>
          </p:spPr>
        </p:pic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72C65F1-2345-4EC3-9C7E-5C47DB3C315C}"/>
                </a:ext>
              </a:extLst>
            </p:cNvPr>
            <p:cNvSpPr txBox="1"/>
            <p:nvPr/>
          </p:nvSpPr>
          <p:spPr>
            <a:xfrm>
              <a:off x="8950659" y="5929174"/>
              <a:ext cx="1579610" cy="370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Step-by-step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AB60528-DD3E-446F-86B8-83C09626CB42}"/>
                </a:ext>
              </a:extLst>
            </p:cNvPr>
            <p:cNvCxnSpPr/>
            <p:nvPr/>
          </p:nvCxnSpPr>
          <p:spPr>
            <a:xfrm>
              <a:off x="9004829" y="5901015"/>
              <a:ext cx="0" cy="287498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4B10C11-CE91-4402-A28F-1236F954405E}"/>
                </a:ext>
              </a:extLst>
            </p:cNvPr>
            <p:cNvSpPr/>
            <p:nvPr/>
          </p:nvSpPr>
          <p:spPr>
            <a:xfrm>
              <a:off x="8628493" y="5906296"/>
              <a:ext cx="1701450" cy="28623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7771657D-4477-4413-BAFC-25BB08A61072}"/>
              </a:ext>
            </a:extLst>
          </p:cNvPr>
          <p:cNvGrpSpPr/>
          <p:nvPr/>
        </p:nvGrpSpPr>
        <p:grpSpPr>
          <a:xfrm>
            <a:off x="8537888" y="6415428"/>
            <a:ext cx="779166" cy="284400"/>
            <a:chOff x="7220917" y="6328643"/>
            <a:chExt cx="779166" cy="284400"/>
          </a:xfrm>
        </p:grpSpPr>
        <p:pic>
          <p:nvPicPr>
            <p:cNvPr id="99" name="Picture 98" descr="A close up of a logo&#10;&#10;Description automatically generated">
              <a:extLst>
                <a:ext uri="{FF2B5EF4-FFF2-40B4-BE49-F238E27FC236}">
                  <a16:creationId xmlns:a16="http://schemas.microsoft.com/office/drawing/2014/main" id="{299F6A5E-EFD5-4569-84E2-80E220B0B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100" y="6348742"/>
              <a:ext cx="245480" cy="244201"/>
            </a:xfrm>
            <a:prstGeom prst="rect">
              <a:avLst/>
            </a:prstGeom>
          </p:spPr>
        </p:pic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B51584F-184C-412D-8837-CA15E90E1C0D}"/>
                </a:ext>
              </a:extLst>
            </p:cNvPr>
            <p:cNvSpPr/>
            <p:nvPr/>
          </p:nvSpPr>
          <p:spPr>
            <a:xfrm>
              <a:off x="7220917" y="6328643"/>
              <a:ext cx="779166" cy="28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739C8AB-B6DD-4059-8D0B-A33560FFA0EB}"/>
                </a:ext>
              </a:extLst>
            </p:cNvPr>
            <p:cNvSpPr txBox="1"/>
            <p:nvPr/>
          </p:nvSpPr>
          <p:spPr>
            <a:xfrm>
              <a:off x="7503183" y="6352979"/>
              <a:ext cx="417101" cy="2525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Run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C31C7BE-432E-4C00-8A3B-758483081D12}"/>
                </a:ext>
              </a:extLst>
            </p:cNvPr>
            <p:cNvCxnSpPr/>
            <p:nvPr/>
          </p:nvCxnSpPr>
          <p:spPr>
            <a:xfrm>
              <a:off x="7511986" y="6328643"/>
              <a:ext cx="0" cy="28440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52DBAE59-7485-4143-9327-BA1F27C05E47}"/>
              </a:ext>
            </a:extLst>
          </p:cNvPr>
          <p:cNvGrpSpPr/>
          <p:nvPr/>
        </p:nvGrpSpPr>
        <p:grpSpPr>
          <a:xfrm>
            <a:off x="3404843" y="1764378"/>
            <a:ext cx="5444887" cy="3127604"/>
            <a:chOff x="3404843" y="1764378"/>
            <a:chExt cx="5444887" cy="3127604"/>
          </a:xfrm>
        </p:grpSpPr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ABF73AE9-54E4-4EB7-9EAE-AC247D934597}"/>
                </a:ext>
              </a:extLst>
            </p:cNvPr>
            <p:cNvSpPr/>
            <p:nvPr/>
          </p:nvSpPr>
          <p:spPr>
            <a:xfrm>
              <a:off x="5264652" y="17643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B3CE9F7D-C908-44C1-A905-49AE6C5DAE7C}"/>
                </a:ext>
              </a:extLst>
            </p:cNvPr>
            <p:cNvSpPr/>
            <p:nvPr/>
          </p:nvSpPr>
          <p:spPr>
            <a:xfrm>
              <a:off x="4504900" y="310368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50B4F233-6673-414E-A0ED-94D0165B2596}"/>
                </a:ext>
              </a:extLst>
            </p:cNvPr>
            <p:cNvSpPr/>
            <p:nvPr/>
          </p:nvSpPr>
          <p:spPr>
            <a:xfrm>
              <a:off x="3927823" y="440453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609959F0-6637-498C-A9BD-B0EAA06C2C28}"/>
                </a:ext>
              </a:extLst>
            </p:cNvPr>
            <p:cNvSpPr/>
            <p:nvPr/>
          </p:nvSpPr>
          <p:spPr>
            <a:xfrm>
              <a:off x="5153305" y="379948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AE1672BB-AF6C-474F-B748-5E8A31F14046}"/>
                </a:ext>
              </a:extLst>
            </p:cNvPr>
            <p:cNvSpPr/>
            <p:nvPr/>
          </p:nvSpPr>
          <p:spPr>
            <a:xfrm>
              <a:off x="6776242" y="263818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H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90738284-37AF-4D4A-A17E-36C54A9A54C9}"/>
                </a:ext>
              </a:extLst>
            </p:cNvPr>
            <p:cNvSpPr/>
            <p:nvPr/>
          </p:nvSpPr>
          <p:spPr>
            <a:xfrm>
              <a:off x="7781330" y="4702044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038F2DE8-D765-46A0-9571-6E40C872B95F}"/>
                </a:ext>
              </a:extLst>
            </p:cNvPr>
            <p:cNvSpPr/>
            <p:nvPr/>
          </p:nvSpPr>
          <p:spPr>
            <a:xfrm>
              <a:off x="8659792" y="4115100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1FF06B5E-F3E0-48F5-9540-FA63AF19601E}"/>
                </a:ext>
              </a:extLst>
            </p:cNvPr>
            <p:cNvSpPr/>
            <p:nvPr/>
          </p:nvSpPr>
          <p:spPr>
            <a:xfrm>
              <a:off x="5747411" y="30327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C1F29906-A70A-4930-876B-4841E925746C}"/>
                </a:ext>
              </a:extLst>
            </p:cNvPr>
            <p:cNvCxnSpPr>
              <a:cxnSpLocks/>
              <a:stCxn id="122" idx="6"/>
              <a:endCxn id="123" idx="2"/>
            </p:cNvCxnSpPr>
            <p:nvPr/>
          </p:nvCxnSpPr>
          <p:spPr>
            <a:xfrm flipV="1">
              <a:off x="3594781" y="1859347"/>
              <a:ext cx="1669871" cy="320065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71EFCDA6-3755-436D-8762-1CC72E9F6457}"/>
                </a:ext>
              </a:extLst>
            </p:cNvPr>
            <p:cNvCxnSpPr>
              <a:cxnSpLocks/>
              <a:endCxn id="130" idx="0"/>
            </p:cNvCxnSpPr>
            <p:nvPr/>
          </p:nvCxnSpPr>
          <p:spPr>
            <a:xfrm>
              <a:off x="5359621" y="1954316"/>
              <a:ext cx="482759" cy="10784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A38710D3-E79D-44CF-982A-4280C5675EDC}"/>
                </a:ext>
              </a:extLst>
            </p:cNvPr>
            <p:cNvCxnSpPr>
              <a:cxnSpLocks/>
              <a:stCxn id="130" idx="2"/>
              <a:endCxn id="122" idx="4"/>
            </p:cNvCxnSpPr>
            <p:nvPr/>
          </p:nvCxnSpPr>
          <p:spPr>
            <a:xfrm flipH="1" flipV="1">
              <a:off x="3499812" y="2274381"/>
              <a:ext cx="2247599" cy="8533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8327C1FE-7FD9-4AAC-8A9D-46F2B3A44AC1}"/>
                </a:ext>
              </a:extLst>
            </p:cNvPr>
            <p:cNvCxnSpPr>
              <a:cxnSpLocks/>
              <a:stCxn id="122" idx="4"/>
              <a:endCxn id="124" idx="2"/>
            </p:cNvCxnSpPr>
            <p:nvPr/>
          </p:nvCxnSpPr>
          <p:spPr>
            <a:xfrm>
              <a:off x="3499812" y="2274381"/>
              <a:ext cx="1005088" cy="924271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40BCB534-E2DD-4AA3-8E7E-3D08FFC89D0C}"/>
                </a:ext>
              </a:extLst>
            </p:cNvPr>
            <p:cNvCxnSpPr>
              <a:cxnSpLocks/>
              <a:stCxn id="130" idx="4"/>
              <a:endCxn id="126" idx="0"/>
            </p:cNvCxnSpPr>
            <p:nvPr/>
          </p:nvCxnSpPr>
          <p:spPr>
            <a:xfrm flipH="1">
              <a:off x="5248274" y="3222716"/>
              <a:ext cx="594106" cy="5767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7847A672-011D-4B7B-9BCF-5F52231E0D00}"/>
                </a:ext>
              </a:extLst>
            </p:cNvPr>
            <p:cNvCxnSpPr>
              <a:cxnSpLocks/>
              <a:stCxn id="126" idx="2"/>
              <a:endCxn id="125" idx="6"/>
            </p:cNvCxnSpPr>
            <p:nvPr/>
          </p:nvCxnSpPr>
          <p:spPr>
            <a:xfrm flipH="1">
              <a:off x="4117761" y="3894451"/>
              <a:ext cx="1035544" cy="605050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2C00D345-EDEF-4581-9599-DD48DC2441FD}"/>
                </a:ext>
              </a:extLst>
            </p:cNvPr>
            <p:cNvCxnSpPr>
              <a:cxnSpLocks/>
              <a:stCxn id="126" idx="6"/>
              <a:endCxn id="128" idx="2"/>
            </p:cNvCxnSpPr>
            <p:nvPr/>
          </p:nvCxnSpPr>
          <p:spPr>
            <a:xfrm>
              <a:off x="5343243" y="3894451"/>
              <a:ext cx="2438087" cy="9025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7C9C9626-772A-4C84-A2DB-F303ED92918B}"/>
                </a:ext>
              </a:extLst>
            </p:cNvPr>
            <p:cNvCxnSpPr>
              <a:cxnSpLocks/>
              <a:stCxn id="129" idx="2"/>
              <a:endCxn id="127" idx="6"/>
            </p:cNvCxnSpPr>
            <p:nvPr/>
          </p:nvCxnSpPr>
          <p:spPr>
            <a:xfrm flipH="1" flipV="1">
              <a:off x="6966180" y="2733157"/>
              <a:ext cx="1693612" cy="147691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4B90EC00-96BB-494E-9B3F-AE96B18DDC3E}"/>
                </a:ext>
              </a:extLst>
            </p:cNvPr>
            <p:cNvSpPr/>
            <p:nvPr/>
          </p:nvSpPr>
          <p:spPr>
            <a:xfrm>
              <a:off x="3404843" y="208444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31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</a:t>
              </a:r>
              <a:endParaRPr lang="cs-CZ" sz="1400" dirty="0">
                <a:solidFill>
                  <a:sysClr val="windowText" lastClr="000000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F3110E6E-BB6B-4ACF-BAEE-BC80233BCE2D}"/>
              </a:ext>
            </a:extLst>
          </p:cNvPr>
          <p:cNvCxnSpPr>
            <a:cxnSpLocks/>
            <a:stCxn id="127" idx="6"/>
            <a:endCxn id="129" idx="2"/>
          </p:cNvCxnSpPr>
          <p:nvPr/>
        </p:nvCxnSpPr>
        <p:spPr>
          <a:xfrm>
            <a:off x="6966180" y="2733157"/>
            <a:ext cx="1693612" cy="1476912"/>
          </a:xfrm>
          <a:prstGeom prst="straightConnector1">
            <a:avLst/>
          </a:prstGeom>
          <a:ln w="38100">
            <a:solidFill>
              <a:srgbClr val="21A2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222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60F9DCBF-CF43-4654-BA59-BFAA63C41B2C}"/>
              </a:ext>
            </a:extLst>
          </p:cNvPr>
          <p:cNvGrpSpPr/>
          <p:nvPr/>
        </p:nvGrpSpPr>
        <p:grpSpPr>
          <a:xfrm>
            <a:off x="0" y="0"/>
            <a:ext cx="12192000" cy="368300"/>
            <a:chOff x="0" y="0"/>
            <a:chExt cx="12192000" cy="3683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AB6D05-C583-4AD0-B1C8-09D4D907A194}"/>
                </a:ext>
              </a:extLst>
            </p:cNvPr>
            <p:cNvSpPr/>
            <p:nvPr/>
          </p:nvSpPr>
          <p:spPr>
            <a:xfrm>
              <a:off x="0" y="0"/>
              <a:ext cx="12192000" cy="368300"/>
            </a:xfrm>
            <a:prstGeom prst="rect">
              <a:avLst/>
            </a:prstGeom>
            <a:solidFill>
              <a:srgbClr val="14142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E24462-CA4F-44B6-8C95-2B404BBF587F}"/>
                </a:ext>
              </a:extLst>
            </p:cNvPr>
            <p:cNvSpPr txBox="1"/>
            <p:nvPr/>
          </p:nvSpPr>
          <p:spPr>
            <a:xfrm>
              <a:off x="343186" y="39955"/>
              <a:ext cx="105026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Segoe UI Light" panose="020B0502040204020203" pitchFamily="34" charset="0"/>
                </a:rPr>
                <a:t>Cepheus</a:t>
              </a:r>
              <a:endParaRPr lang="cs-CZ" sz="14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Segoe UI Light" panose="020B0502040204020203" pitchFamily="34" charset="0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E6B606B-9F9D-4626-BFD9-6ED6C28834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67375" y="129693"/>
              <a:ext cx="111581" cy="1220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B533389-6823-4787-8197-DF177B7B6842}"/>
                </a:ext>
              </a:extLst>
            </p:cNvPr>
            <p:cNvCxnSpPr>
              <a:cxnSpLocks/>
            </p:cNvCxnSpPr>
            <p:nvPr/>
          </p:nvCxnSpPr>
          <p:spPr>
            <a:xfrm>
              <a:off x="11973056" y="126193"/>
              <a:ext cx="111580" cy="12903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78649E-53FD-4463-921D-524BCEA57032}"/>
                </a:ext>
              </a:extLst>
            </p:cNvPr>
            <p:cNvSpPr/>
            <p:nvPr/>
          </p:nvSpPr>
          <p:spPr>
            <a:xfrm>
              <a:off x="11753851" y="133197"/>
              <a:ext cx="118984" cy="122029"/>
            </a:xfrm>
            <a:prstGeom prst="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51F40D-5A40-49D9-85A1-348E7BD89F12}"/>
                </a:ext>
              </a:extLst>
            </p:cNvPr>
            <p:cNvCxnSpPr>
              <a:cxnSpLocks/>
            </p:cNvCxnSpPr>
            <p:nvPr/>
          </p:nvCxnSpPr>
          <p:spPr>
            <a:xfrm>
              <a:off x="11530013" y="251722"/>
              <a:ext cx="14525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 descr="A close up of a clock&#10;&#10;Description automatically generated">
              <a:extLst>
                <a:ext uri="{FF2B5EF4-FFF2-40B4-BE49-F238E27FC236}">
                  <a16:creationId xmlns:a16="http://schemas.microsoft.com/office/drawing/2014/main" id="{9207B92A-2E1E-4107-B3AE-398CE7D64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51" y="30988"/>
              <a:ext cx="307777" cy="307777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6FD77C2-7501-46FB-80C7-21DFF0955B6E}"/>
              </a:ext>
            </a:extLst>
          </p:cNvPr>
          <p:cNvGrpSpPr/>
          <p:nvPr/>
        </p:nvGrpSpPr>
        <p:grpSpPr>
          <a:xfrm>
            <a:off x="3080426" y="494801"/>
            <a:ext cx="6252536" cy="6210799"/>
            <a:chOff x="3080426" y="494801"/>
            <a:chExt cx="6237767" cy="611471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A185E29-F1F9-4470-86D4-4584080826CF}"/>
                </a:ext>
              </a:extLst>
            </p:cNvPr>
            <p:cNvSpPr/>
            <p:nvPr/>
          </p:nvSpPr>
          <p:spPr>
            <a:xfrm>
              <a:off x="3080426" y="494801"/>
              <a:ext cx="6237767" cy="5823349"/>
            </a:xfrm>
            <a:prstGeom prst="rect">
              <a:avLst/>
            </a:prstGeom>
            <a:solidFill>
              <a:srgbClr val="141422"/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C1D574-7AE9-4B2C-9442-8B7E97248E01}"/>
                </a:ext>
              </a:extLst>
            </p:cNvPr>
            <p:cNvSpPr/>
            <p:nvPr/>
          </p:nvSpPr>
          <p:spPr>
            <a:xfrm>
              <a:off x="3080426" y="6316868"/>
              <a:ext cx="6237763" cy="292648"/>
            </a:xfrm>
            <a:prstGeom prst="rect">
              <a:avLst/>
            </a:prstGeom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F57CA55-395C-4B90-A923-B0D3B7C1BC16}"/>
              </a:ext>
            </a:extLst>
          </p:cNvPr>
          <p:cNvGrpSpPr/>
          <p:nvPr/>
        </p:nvGrpSpPr>
        <p:grpSpPr>
          <a:xfrm>
            <a:off x="176616" y="476016"/>
            <a:ext cx="2671361" cy="3035083"/>
            <a:chOff x="251571" y="484245"/>
            <a:chExt cx="2671361" cy="303508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994D693-229B-480C-A348-F31922D0A837}"/>
                </a:ext>
              </a:extLst>
            </p:cNvPr>
            <p:cNvSpPr txBox="1"/>
            <p:nvPr/>
          </p:nvSpPr>
          <p:spPr>
            <a:xfrm>
              <a:off x="251571" y="484245"/>
              <a:ext cx="21984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Choose algorithm:</a:t>
              </a:r>
              <a:endParaRPr lang="cs-CZ" sz="14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2179E60-D058-4ED9-A5FC-F574DD550E24}"/>
                </a:ext>
              </a:extLst>
            </p:cNvPr>
            <p:cNvGrpSpPr/>
            <p:nvPr/>
          </p:nvGrpSpPr>
          <p:grpSpPr>
            <a:xfrm>
              <a:off x="334649" y="777260"/>
              <a:ext cx="2588283" cy="397825"/>
              <a:chOff x="208622" y="802578"/>
              <a:chExt cx="2627478" cy="282582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6074EA9-8F2C-4976-819B-1E65372453B7}"/>
                  </a:ext>
                </a:extLst>
              </p:cNvPr>
              <p:cNvSpPr/>
              <p:nvPr/>
            </p:nvSpPr>
            <p:spPr>
              <a:xfrm>
                <a:off x="208668" y="802578"/>
                <a:ext cx="2627432" cy="21809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21C04E42-5D22-4984-92AD-8DA661F47362}"/>
                  </a:ext>
                </a:extLst>
              </p:cNvPr>
              <p:cNvSpPr/>
              <p:nvPr/>
            </p:nvSpPr>
            <p:spPr>
              <a:xfrm rot="10800000">
                <a:off x="2632101" y="906370"/>
                <a:ext cx="118984" cy="45720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F64A062-5998-4BAC-A68F-895DC82883D7}"/>
                  </a:ext>
                </a:extLst>
              </p:cNvPr>
              <p:cNvSpPr txBox="1"/>
              <p:nvPr/>
            </p:nvSpPr>
            <p:spPr>
              <a:xfrm>
                <a:off x="208622" y="823550"/>
                <a:ext cx="195942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>
                        <a:lumMod val="8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Breadth-first search</a:t>
                </a:r>
                <a:endParaRPr lang="cs-CZ" sz="11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0B376233-E4AD-4E34-95E7-802E119CFCA6}"/>
                  </a:ext>
                </a:extLst>
              </p:cNvPr>
              <p:cNvCxnSpPr/>
              <p:nvPr/>
            </p:nvCxnSpPr>
            <p:spPr>
              <a:xfrm>
                <a:off x="2543995" y="802578"/>
                <a:ext cx="0" cy="218093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8AA42F2-1CBB-4F68-A714-8B634E4571C7}"/>
                </a:ext>
              </a:extLst>
            </p:cNvPr>
            <p:cNvSpPr/>
            <p:nvPr/>
          </p:nvSpPr>
          <p:spPr>
            <a:xfrm>
              <a:off x="320530" y="1199239"/>
              <a:ext cx="2602402" cy="232008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7C515B0-3D53-4116-9E61-A964DDECCD88}"/>
                </a:ext>
              </a:extLst>
            </p:cNvPr>
            <p:cNvSpPr txBox="1"/>
            <p:nvPr/>
          </p:nvSpPr>
          <p:spPr>
            <a:xfrm>
              <a:off x="320530" y="1307876"/>
              <a:ext cx="2342616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Breadth-first search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(</a:t>
              </a:r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BFS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) </a:t>
              </a:r>
            </a:p>
            <a:p>
              <a:pPr algn="just"/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an algorithm for traversing or searching tree or graph data structures. It starts at the tree root (or some arbitrary node of a graph, sometimes referred to as a 'search key), and explores all of the neighbor nodes at the present depth prior to moving on to the nodes at the next depth level. 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EE64C0C-58AE-4F8A-9B8B-42511ECB25B8}"/>
                </a:ext>
              </a:extLst>
            </p:cNvPr>
            <p:cNvSpPr txBox="1"/>
            <p:nvPr/>
          </p:nvSpPr>
          <p:spPr>
            <a:xfrm>
              <a:off x="309085" y="3147687"/>
              <a:ext cx="22080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Time complexity: 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O(n + m)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250CF2B-2D7C-49AB-B5EE-68E0B4CB7376}"/>
              </a:ext>
            </a:extLst>
          </p:cNvPr>
          <p:cNvGrpSpPr/>
          <p:nvPr/>
        </p:nvGrpSpPr>
        <p:grpSpPr>
          <a:xfrm>
            <a:off x="9546490" y="489942"/>
            <a:ext cx="2393939" cy="809705"/>
            <a:chOff x="9573435" y="638514"/>
            <a:chExt cx="2393939" cy="809705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0F3A40A-084C-467F-AA66-B21DFFBE168B}"/>
                </a:ext>
              </a:extLst>
            </p:cNvPr>
            <p:cNvSpPr/>
            <p:nvPr/>
          </p:nvSpPr>
          <p:spPr>
            <a:xfrm>
              <a:off x="9573435" y="638514"/>
              <a:ext cx="2393939" cy="809705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C44A2CA-AFD4-479B-B655-B515115361E8}"/>
                </a:ext>
              </a:extLst>
            </p:cNvPr>
            <p:cNvSpPr txBox="1"/>
            <p:nvPr/>
          </p:nvSpPr>
          <p:spPr>
            <a:xfrm>
              <a:off x="9573435" y="712685"/>
              <a:ext cx="21984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Edge properties:</a:t>
              </a:r>
              <a:endParaRPr lang="cs-CZ" sz="14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48C13E1-6CDF-4740-9F74-8720663F052D}"/>
                </a:ext>
              </a:extLst>
            </p:cNvPr>
            <p:cNvSpPr txBox="1"/>
            <p:nvPr/>
          </p:nvSpPr>
          <p:spPr>
            <a:xfrm>
              <a:off x="9573435" y="1067624"/>
              <a:ext cx="6183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</a:t>
              </a:r>
              <a:endParaRPr lang="cs-CZ" sz="12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2BCF804-DBD3-4CBE-8DBC-5BCEE54D091A}"/>
                </a:ext>
              </a:extLst>
            </p:cNvPr>
            <p:cNvSpPr/>
            <p:nvPr/>
          </p:nvSpPr>
          <p:spPr>
            <a:xfrm>
              <a:off x="10145098" y="1095803"/>
              <a:ext cx="1608753" cy="2021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AB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274FB63-514D-4999-8A3A-A797E8110E9B}"/>
              </a:ext>
            </a:extLst>
          </p:cNvPr>
          <p:cNvGrpSpPr/>
          <p:nvPr/>
        </p:nvGrpSpPr>
        <p:grpSpPr>
          <a:xfrm>
            <a:off x="7363823" y="6408353"/>
            <a:ext cx="1312297" cy="396159"/>
            <a:chOff x="8628493" y="5901015"/>
            <a:chExt cx="1901776" cy="398387"/>
          </a:xfrm>
        </p:grpSpPr>
        <p:pic>
          <p:nvPicPr>
            <p:cNvPr id="92" name="Picture 91" descr="A close up of a logo&#10;&#10;Description automatically generated">
              <a:extLst>
                <a:ext uri="{FF2B5EF4-FFF2-40B4-BE49-F238E27FC236}">
                  <a16:creationId xmlns:a16="http://schemas.microsoft.com/office/drawing/2014/main" id="{3D34B07C-AC2D-44F9-ADC6-2FBE54FF0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69169" y="5932892"/>
              <a:ext cx="313929" cy="233043"/>
            </a:xfrm>
            <a:prstGeom prst="rect">
              <a:avLst/>
            </a:prstGeom>
            <a:ln>
              <a:noFill/>
            </a:ln>
          </p:spPr>
        </p:pic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72C65F1-2345-4EC3-9C7E-5C47DB3C315C}"/>
                </a:ext>
              </a:extLst>
            </p:cNvPr>
            <p:cNvSpPr txBox="1"/>
            <p:nvPr/>
          </p:nvSpPr>
          <p:spPr>
            <a:xfrm>
              <a:off x="8950659" y="5929174"/>
              <a:ext cx="1579610" cy="370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Step-by-step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AB60528-DD3E-446F-86B8-83C09626CB42}"/>
                </a:ext>
              </a:extLst>
            </p:cNvPr>
            <p:cNvCxnSpPr/>
            <p:nvPr/>
          </p:nvCxnSpPr>
          <p:spPr>
            <a:xfrm>
              <a:off x="9004829" y="5901015"/>
              <a:ext cx="0" cy="287498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4B10C11-CE91-4402-A28F-1236F954405E}"/>
                </a:ext>
              </a:extLst>
            </p:cNvPr>
            <p:cNvSpPr/>
            <p:nvPr/>
          </p:nvSpPr>
          <p:spPr>
            <a:xfrm>
              <a:off x="8628493" y="5906296"/>
              <a:ext cx="1701450" cy="28623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7771657D-4477-4413-BAFC-25BB08A61072}"/>
              </a:ext>
            </a:extLst>
          </p:cNvPr>
          <p:cNvGrpSpPr/>
          <p:nvPr/>
        </p:nvGrpSpPr>
        <p:grpSpPr>
          <a:xfrm>
            <a:off x="8537888" y="6415428"/>
            <a:ext cx="779166" cy="284400"/>
            <a:chOff x="7220917" y="6328643"/>
            <a:chExt cx="779166" cy="284400"/>
          </a:xfrm>
        </p:grpSpPr>
        <p:pic>
          <p:nvPicPr>
            <p:cNvPr id="99" name="Picture 98" descr="A close up of a logo&#10;&#10;Description automatically generated">
              <a:extLst>
                <a:ext uri="{FF2B5EF4-FFF2-40B4-BE49-F238E27FC236}">
                  <a16:creationId xmlns:a16="http://schemas.microsoft.com/office/drawing/2014/main" id="{299F6A5E-EFD5-4569-84E2-80E220B0B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100" y="6348742"/>
              <a:ext cx="245480" cy="244201"/>
            </a:xfrm>
            <a:prstGeom prst="rect">
              <a:avLst/>
            </a:prstGeom>
          </p:spPr>
        </p:pic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B51584F-184C-412D-8837-CA15E90E1C0D}"/>
                </a:ext>
              </a:extLst>
            </p:cNvPr>
            <p:cNvSpPr/>
            <p:nvPr/>
          </p:nvSpPr>
          <p:spPr>
            <a:xfrm>
              <a:off x="7220917" y="6328643"/>
              <a:ext cx="779166" cy="28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739C8AB-B6DD-4059-8D0B-A33560FFA0EB}"/>
                </a:ext>
              </a:extLst>
            </p:cNvPr>
            <p:cNvSpPr txBox="1"/>
            <p:nvPr/>
          </p:nvSpPr>
          <p:spPr>
            <a:xfrm>
              <a:off x="7503183" y="6352979"/>
              <a:ext cx="417101" cy="2525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Run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C31C7BE-432E-4C00-8A3B-758483081D12}"/>
                </a:ext>
              </a:extLst>
            </p:cNvPr>
            <p:cNvCxnSpPr/>
            <p:nvPr/>
          </p:nvCxnSpPr>
          <p:spPr>
            <a:xfrm>
              <a:off x="7511986" y="6328643"/>
              <a:ext cx="0" cy="28440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DBAFE13-5EFF-42A9-B5E5-A19C76A178D5}"/>
              </a:ext>
            </a:extLst>
          </p:cNvPr>
          <p:cNvCxnSpPr>
            <a:cxnSpLocks/>
            <a:stCxn id="88" idx="6"/>
            <a:endCxn id="93" idx="2"/>
          </p:cNvCxnSpPr>
          <p:nvPr/>
        </p:nvCxnSpPr>
        <p:spPr>
          <a:xfrm>
            <a:off x="6966180" y="2733157"/>
            <a:ext cx="1693612" cy="1476912"/>
          </a:xfrm>
          <a:prstGeom prst="straightConnector1">
            <a:avLst/>
          </a:prstGeom>
          <a:ln w="38100">
            <a:solidFill>
              <a:srgbClr val="21A2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6A53D13-1D1C-4BB5-A410-BCE0496F804F}"/>
              </a:ext>
            </a:extLst>
          </p:cNvPr>
          <p:cNvGrpSpPr/>
          <p:nvPr/>
        </p:nvGrpSpPr>
        <p:grpSpPr>
          <a:xfrm>
            <a:off x="3404843" y="1764378"/>
            <a:ext cx="5444887" cy="3127604"/>
            <a:chOff x="3404843" y="1764378"/>
            <a:chExt cx="5444887" cy="3127604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125ECD0-D4C5-495B-9CF4-43FF75BEC634}"/>
                </a:ext>
              </a:extLst>
            </p:cNvPr>
            <p:cNvSpPr/>
            <p:nvPr/>
          </p:nvSpPr>
          <p:spPr>
            <a:xfrm>
              <a:off x="5264652" y="17643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F0CA293-1BAB-43E7-88DD-C21663AA799A}"/>
                </a:ext>
              </a:extLst>
            </p:cNvPr>
            <p:cNvSpPr/>
            <p:nvPr/>
          </p:nvSpPr>
          <p:spPr>
            <a:xfrm>
              <a:off x="4504900" y="310368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E416DE2-66A4-48E2-A975-AA1310C609F8}"/>
                </a:ext>
              </a:extLst>
            </p:cNvPr>
            <p:cNvSpPr/>
            <p:nvPr/>
          </p:nvSpPr>
          <p:spPr>
            <a:xfrm>
              <a:off x="3927823" y="440453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E722E32-4B15-4C53-A444-958FD71D5D98}"/>
                </a:ext>
              </a:extLst>
            </p:cNvPr>
            <p:cNvSpPr/>
            <p:nvPr/>
          </p:nvSpPr>
          <p:spPr>
            <a:xfrm>
              <a:off x="5153305" y="379948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4AE38883-B902-4CB6-88DF-63A6BE839587}"/>
                </a:ext>
              </a:extLst>
            </p:cNvPr>
            <p:cNvSpPr/>
            <p:nvPr/>
          </p:nvSpPr>
          <p:spPr>
            <a:xfrm>
              <a:off x="6776242" y="263818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H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2C2C3271-C9A7-47A1-8BFE-83E52DBE0FBF}"/>
                </a:ext>
              </a:extLst>
            </p:cNvPr>
            <p:cNvSpPr/>
            <p:nvPr/>
          </p:nvSpPr>
          <p:spPr>
            <a:xfrm>
              <a:off x="7781330" y="4702044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B630B3B-6AAE-48FC-AFD5-DA1228D9E35A}"/>
                </a:ext>
              </a:extLst>
            </p:cNvPr>
            <p:cNvSpPr/>
            <p:nvPr/>
          </p:nvSpPr>
          <p:spPr>
            <a:xfrm>
              <a:off x="8659792" y="4115100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FB47CDF2-FCDC-49F1-AE41-1E3F4D6F055D}"/>
                </a:ext>
              </a:extLst>
            </p:cNvPr>
            <p:cNvSpPr/>
            <p:nvPr/>
          </p:nvSpPr>
          <p:spPr>
            <a:xfrm>
              <a:off x="5747411" y="30327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9E8817D4-5112-4711-A12E-DA02886BA05E}"/>
                </a:ext>
              </a:extLst>
            </p:cNvPr>
            <p:cNvCxnSpPr>
              <a:cxnSpLocks/>
              <a:stCxn id="73" idx="6"/>
              <a:endCxn id="76" idx="2"/>
            </p:cNvCxnSpPr>
            <p:nvPr/>
          </p:nvCxnSpPr>
          <p:spPr>
            <a:xfrm flipV="1">
              <a:off x="3594781" y="1859347"/>
              <a:ext cx="1669871" cy="320065"/>
            </a:xfrm>
            <a:prstGeom prst="straightConnector1">
              <a:avLst/>
            </a:prstGeom>
            <a:ln w="38100">
              <a:solidFill>
                <a:srgbClr val="E319B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710101FC-ABD0-4CCA-B2EA-D1789635B77C}"/>
                </a:ext>
              </a:extLst>
            </p:cNvPr>
            <p:cNvCxnSpPr>
              <a:cxnSpLocks/>
              <a:endCxn id="94" idx="0"/>
            </p:cNvCxnSpPr>
            <p:nvPr/>
          </p:nvCxnSpPr>
          <p:spPr>
            <a:xfrm>
              <a:off x="5359621" y="1954316"/>
              <a:ext cx="482759" cy="10784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C00E11B0-3692-4AE9-934D-1BBEE595A479}"/>
                </a:ext>
              </a:extLst>
            </p:cNvPr>
            <p:cNvCxnSpPr>
              <a:cxnSpLocks/>
              <a:stCxn id="94" idx="2"/>
              <a:endCxn id="73" idx="4"/>
            </p:cNvCxnSpPr>
            <p:nvPr/>
          </p:nvCxnSpPr>
          <p:spPr>
            <a:xfrm flipH="1" flipV="1">
              <a:off x="3499812" y="2274381"/>
              <a:ext cx="2247599" cy="8533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92678C1E-E307-4846-9EB5-EF3D4E31AF8F}"/>
                </a:ext>
              </a:extLst>
            </p:cNvPr>
            <p:cNvCxnSpPr>
              <a:cxnSpLocks/>
              <a:stCxn id="73" idx="4"/>
              <a:endCxn id="78" idx="2"/>
            </p:cNvCxnSpPr>
            <p:nvPr/>
          </p:nvCxnSpPr>
          <p:spPr>
            <a:xfrm>
              <a:off x="3499812" y="2274381"/>
              <a:ext cx="1005088" cy="924271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AED523DF-145D-49F0-98AF-F96802B09B1F}"/>
                </a:ext>
              </a:extLst>
            </p:cNvPr>
            <p:cNvCxnSpPr>
              <a:cxnSpLocks/>
              <a:stCxn id="94" idx="4"/>
              <a:endCxn id="87" idx="0"/>
            </p:cNvCxnSpPr>
            <p:nvPr/>
          </p:nvCxnSpPr>
          <p:spPr>
            <a:xfrm flipH="1">
              <a:off x="5248274" y="3222716"/>
              <a:ext cx="594106" cy="5767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AD7C6F19-3BA3-42C0-BC49-D2165E653832}"/>
                </a:ext>
              </a:extLst>
            </p:cNvPr>
            <p:cNvCxnSpPr>
              <a:cxnSpLocks/>
              <a:stCxn id="87" idx="2"/>
              <a:endCxn id="86" idx="6"/>
            </p:cNvCxnSpPr>
            <p:nvPr/>
          </p:nvCxnSpPr>
          <p:spPr>
            <a:xfrm flipH="1">
              <a:off x="4117761" y="3894451"/>
              <a:ext cx="1035544" cy="605050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D3395BDD-7102-45E6-A869-57DAE21198C9}"/>
                </a:ext>
              </a:extLst>
            </p:cNvPr>
            <p:cNvCxnSpPr>
              <a:cxnSpLocks/>
              <a:stCxn id="87" idx="6"/>
              <a:endCxn id="89" idx="2"/>
            </p:cNvCxnSpPr>
            <p:nvPr/>
          </p:nvCxnSpPr>
          <p:spPr>
            <a:xfrm>
              <a:off x="5343243" y="3894451"/>
              <a:ext cx="2438087" cy="9025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67008022-85F0-4042-8B83-DE06A8D837BE}"/>
                </a:ext>
              </a:extLst>
            </p:cNvPr>
            <p:cNvCxnSpPr>
              <a:cxnSpLocks/>
              <a:stCxn id="93" idx="2"/>
              <a:endCxn id="88" idx="6"/>
            </p:cNvCxnSpPr>
            <p:nvPr/>
          </p:nvCxnSpPr>
          <p:spPr>
            <a:xfrm flipH="1" flipV="1">
              <a:off x="6966180" y="2733157"/>
              <a:ext cx="1693612" cy="147691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75886FE-D845-4C75-BCE4-28EEA89E7544}"/>
                </a:ext>
              </a:extLst>
            </p:cNvPr>
            <p:cNvSpPr/>
            <p:nvPr/>
          </p:nvSpPr>
          <p:spPr>
            <a:xfrm>
              <a:off x="3404843" y="208444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</a:t>
              </a:r>
              <a:endParaRPr lang="cs-CZ" sz="1400" dirty="0">
                <a:solidFill>
                  <a:sysClr val="windowText" lastClr="000000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035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60F9DCBF-CF43-4654-BA59-BFAA63C41B2C}"/>
              </a:ext>
            </a:extLst>
          </p:cNvPr>
          <p:cNvGrpSpPr/>
          <p:nvPr/>
        </p:nvGrpSpPr>
        <p:grpSpPr>
          <a:xfrm>
            <a:off x="0" y="0"/>
            <a:ext cx="12192000" cy="368300"/>
            <a:chOff x="0" y="0"/>
            <a:chExt cx="12192000" cy="3683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AB6D05-C583-4AD0-B1C8-09D4D907A194}"/>
                </a:ext>
              </a:extLst>
            </p:cNvPr>
            <p:cNvSpPr/>
            <p:nvPr/>
          </p:nvSpPr>
          <p:spPr>
            <a:xfrm>
              <a:off x="0" y="0"/>
              <a:ext cx="12192000" cy="368300"/>
            </a:xfrm>
            <a:prstGeom prst="rect">
              <a:avLst/>
            </a:prstGeom>
            <a:solidFill>
              <a:srgbClr val="14142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E24462-CA4F-44B6-8C95-2B404BBF587F}"/>
                </a:ext>
              </a:extLst>
            </p:cNvPr>
            <p:cNvSpPr txBox="1"/>
            <p:nvPr/>
          </p:nvSpPr>
          <p:spPr>
            <a:xfrm>
              <a:off x="343186" y="39955"/>
              <a:ext cx="105026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Segoe UI Light" panose="020B0502040204020203" pitchFamily="34" charset="0"/>
                </a:rPr>
                <a:t>Cepheus</a:t>
              </a:r>
              <a:endParaRPr lang="cs-CZ" sz="14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Segoe UI Light" panose="020B0502040204020203" pitchFamily="34" charset="0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E6B606B-9F9D-4626-BFD9-6ED6C28834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67375" y="129693"/>
              <a:ext cx="111581" cy="1220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B533389-6823-4787-8197-DF177B7B6842}"/>
                </a:ext>
              </a:extLst>
            </p:cNvPr>
            <p:cNvCxnSpPr>
              <a:cxnSpLocks/>
            </p:cNvCxnSpPr>
            <p:nvPr/>
          </p:nvCxnSpPr>
          <p:spPr>
            <a:xfrm>
              <a:off x="11973056" y="126193"/>
              <a:ext cx="111580" cy="12903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78649E-53FD-4463-921D-524BCEA57032}"/>
                </a:ext>
              </a:extLst>
            </p:cNvPr>
            <p:cNvSpPr/>
            <p:nvPr/>
          </p:nvSpPr>
          <p:spPr>
            <a:xfrm>
              <a:off x="11753851" y="133197"/>
              <a:ext cx="118984" cy="122029"/>
            </a:xfrm>
            <a:prstGeom prst="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51F40D-5A40-49D9-85A1-348E7BD89F12}"/>
                </a:ext>
              </a:extLst>
            </p:cNvPr>
            <p:cNvCxnSpPr>
              <a:cxnSpLocks/>
            </p:cNvCxnSpPr>
            <p:nvPr/>
          </p:nvCxnSpPr>
          <p:spPr>
            <a:xfrm>
              <a:off x="11530013" y="251722"/>
              <a:ext cx="14525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 descr="A close up of a clock&#10;&#10;Description automatically generated">
              <a:extLst>
                <a:ext uri="{FF2B5EF4-FFF2-40B4-BE49-F238E27FC236}">
                  <a16:creationId xmlns:a16="http://schemas.microsoft.com/office/drawing/2014/main" id="{9207B92A-2E1E-4107-B3AE-398CE7D64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51" y="30988"/>
              <a:ext cx="307777" cy="307777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6FD77C2-7501-46FB-80C7-21DFF0955B6E}"/>
              </a:ext>
            </a:extLst>
          </p:cNvPr>
          <p:cNvGrpSpPr/>
          <p:nvPr/>
        </p:nvGrpSpPr>
        <p:grpSpPr>
          <a:xfrm>
            <a:off x="3080426" y="494801"/>
            <a:ext cx="6252536" cy="6210799"/>
            <a:chOff x="3080426" y="494801"/>
            <a:chExt cx="6237767" cy="611471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A185E29-F1F9-4470-86D4-4584080826CF}"/>
                </a:ext>
              </a:extLst>
            </p:cNvPr>
            <p:cNvSpPr/>
            <p:nvPr/>
          </p:nvSpPr>
          <p:spPr>
            <a:xfrm>
              <a:off x="3080426" y="494801"/>
              <a:ext cx="6237767" cy="5823349"/>
            </a:xfrm>
            <a:prstGeom prst="rect">
              <a:avLst/>
            </a:prstGeom>
            <a:solidFill>
              <a:srgbClr val="141422"/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C1D574-7AE9-4B2C-9442-8B7E97248E01}"/>
                </a:ext>
              </a:extLst>
            </p:cNvPr>
            <p:cNvSpPr/>
            <p:nvPr/>
          </p:nvSpPr>
          <p:spPr>
            <a:xfrm>
              <a:off x="3080426" y="6316868"/>
              <a:ext cx="6237763" cy="292648"/>
            </a:xfrm>
            <a:prstGeom prst="rect">
              <a:avLst/>
            </a:prstGeom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F57CA55-395C-4B90-A923-B0D3B7C1BC16}"/>
              </a:ext>
            </a:extLst>
          </p:cNvPr>
          <p:cNvGrpSpPr/>
          <p:nvPr/>
        </p:nvGrpSpPr>
        <p:grpSpPr>
          <a:xfrm>
            <a:off x="176616" y="476016"/>
            <a:ext cx="2671361" cy="3035083"/>
            <a:chOff x="251571" y="484245"/>
            <a:chExt cx="2671361" cy="303508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994D693-229B-480C-A348-F31922D0A837}"/>
                </a:ext>
              </a:extLst>
            </p:cNvPr>
            <p:cNvSpPr txBox="1"/>
            <p:nvPr/>
          </p:nvSpPr>
          <p:spPr>
            <a:xfrm>
              <a:off x="251571" y="484245"/>
              <a:ext cx="21984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Choose algorithm:</a:t>
              </a:r>
              <a:endParaRPr lang="cs-CZ" sz="14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2179E60-D058-4ED9-A5FC-F574DD550E24}"/>
                </a:ext>
              </a:extLst>
            </p:cNvPr>
            <p:cNvGrpSpPr/>
            <p:nvPr/>
          </p:nvGrpSpPr>
          <p:grpSpPr>
            <a:xfrm>
              <a:off x="334649" y="777260"/>
              <a:ext cx="2588283" cy="397825"/>
              <a:chOff x="208622" y="802578"/>
              <a:chExt cx="2627478" cy="282582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6074EA9-8F2C-4976-819B-1E65372453B7}"/>
                  </a:ext>
                </a:extLst>
              </p:cNvPr>
              <p:cNvSpPr/>
              <p:nvPr/>
            </p:nvSpPr>
            <p:spPr>
              <a:xfrm>
                <a:off x="208668" y="802578"/>
                <a:ext cx="2627432" cy="21809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21C04E42-5D22-4984-92AD-8DA661F47362}"/>
                  </a:ext>
                </a:extLst>
              </p:cNvPr>
              <p:cNvSpPr/>
              <p:nvPr/>
            </p:nvSpPr>
            <p:spPr>
              <a:xfrm rot="10800000">
                <a:off x="2632101" y="906370"/>
                <a:ext cx="118984" cy="45720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F64A062-5998-4BAC-A68F-895DC82883D7}"/>
                  </a:ext>
                </a:extLst>
              </p:cNvPr>
              <p:cNvSpPr txBox="1"/>
              <p:nvPr/>
            </p:nvSpPr>
            <p:spPr>
              <a:xfrm>
                <a:off x="208622" y="823550"/>
                <a:ext cx="195942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>
                        <a:lumMod val="8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Breadth-first search</a:t>
                </a:r>
                <a:endParaRPr lang="cs-CZ" sz="11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0B376233-E4AD-4E34-95E7-802E119CFCA6}"/>
                  </a:ext>
                </a:extLst>
              </p:cNvPr>
              <p:cNvCxnSpPr/>
              <p:nvPr/>
            </p:nvCxnSpPr>
            <p:spPr>
              <a:xfrm>
                <a:off x="2543995" y="802578"/>
                <a:ext cx="0" cy="218093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8AA42F2-1CBB-4F68-A714-8B634E4571C7}"/>
                </a:ext>
              </a:extLst>
            </p:cNvPr>
            <p:cNvSpPr/>
            <p:nvPr/>
          </p:nvSpPr>
          <p:spPr>
            <a:xfrm>
              <a:off x="320530" y="1199239"/>
              <a:ext cx="2602402" cy="232008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7C515B0-3D53-4116-9E61-A964DDECCD88}"/>
                </a:ext>
              </a:extLst>
            </p:cNvPr>
            <p:cNvSpPr txBox="1"/>
            <p:nvPr/>
          </p:nvSpPr>
          <p:spPr>
            <a:xfrm>
              <a:off x="320530" y="1307876"/>
              <a:ext cx="2342616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Breadth-first search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(</a:t>
              </a:r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BFS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) </a:t>
              </a:r>
            </a:p>
            <a:p>
              <a:pPr algn="just"/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an algorithm for traversing or searching tree or graph data structures. It starts at the tree root (or some arbitrary node of a graph, sometimes referred to as a 'search key), and explores all of the neighbor nodes at the present depth prior to moving on to the nodes at the next depth level. 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EE64C0C-58AE-4F8A-9B8B-42511ECB25B8}"/>
                </a:ext>
              </a:extLst>
            </p:cNvPr>
            <p:cNvSpPr txBox="1"/>
            <p:nvPr/>
          </p:nvSpPr>
          <p:spPr>
            <a:xfrm>
              <a:off x="309085" y="3147687"/>
              <a:ext cx="22080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Time complexity: 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O(n + m)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274FB63-514D-4999-8A3A-A797E8110E9B}"/>
              </a:ext>
            </a:extLst>
          </p:cNvPr>
          <p:cNvGrpSpPr/>
          <p:nvPr/>
        </p:nvGrpSpPr>
        <p:grpSpPr>
          <a:xfrm>
            <a:off x="7371121" y="6412816"/>
            <a:ext cx="1312296" cy="396159"/>
            <a:chOff x="8628493" y="5901015"/>
            <a:chExt cx="1901776" cy="398387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4B10C11-CE91-4402-A28F-1236F954405E}"/>
                </a:ext>
              </a:extLst>
            </p:cNvPr>
            <p:cNvSpPr/>
            <p:nvPr/>
          </p:nvSpPr>
          <p:spPr>
            <a:xfrm>
              <a:off x="8628493" y="5906296"/>
              <a:ext cx="1701450" cy="28623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72C65F1-2345-4EC3-9C7E-5C47DB3C315C}"/>
                </a:ext>
              </a:extLst>
            </p:cNvPr>
            <p:cNvSpPr txBox="1"/>
            <p:nvPr/>
          </p:nvSpPr>
          <p:spPr>
            <a:xfrm>
              <a:off x="8950659" y="5929174"/>
              <a:ext cx="1579610" cy="370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Step-by-step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AB60528-DD3E-446F-86B8-83C09626CB42}"/>
                </a:ext>
              </a:extLst>
            </p:cNvPr>
            <p:cNvCxnSpPr/>
            <p:nvPr/>
          </p:nvCxnSpPr>
          <p:spPr>
            <a:xfrm>
              <a:off x="9004829" y="5901015"/>
              <a:ext cx="0" cy="287498"/>
            </a:xfrm>
            <a:prstGeom prst="line">
              <a:avLst/>
            </a:prstGeom>
            <a:ln w="12700">
              <a:solidFill>
                <a:srgbClr val="4472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7771657D-4477-4413-BAFC-25BB08A61072}"/>
              </a:ext>
            </a:extLst>
          </p:cNvPr>
          <p:cNvGrpSpPr/>
          <p:nvPr/>
        </p:nvGrpSpPr>
        <p:grpSpPr>
          <a:xfrm>
            <a:off x="8537888" y="6415428"/>
            <a:ext cx="779166" cy="284400"/>
            <a:chOff x="7220917" y="6328643"/>
            <a:chExt cx="779166" cy="284400"/>
          </a:xfrm>
        </p:grpSpPr>
        <p:pic>
          <p:nvPicPr>
            <p:cNvPr id="99" name="Picture 98" descr="A close up of a logo&#10;&#10;Description automatically generated">
              <a:extLst>
                <a:ext uri="{FF2B5EF4-FFF2-40B4-BE49-F238E27FC236}">
                  <a16:creationId xmlns:a16="http://schemas.microsoft.com/office/drawing/2014/main" id="{299F6A5E-EFD5-4569-84E2-80E220B0B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100" y="6348742"/>
              <a:ext cx="245480" cy="244201"/>
            </a:xfrm>
            <a:prstGeom prst="rect">
              <a:avLst/>
            </a:prstGeom>
          </p:spPr>
        </p:pic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B51584F-184C-412D-8837-CA15E90E1C0D}"/>
                </a:ext>
              </a:extLst>
            </p:cNvPr>
            <p:cNvSpPr/>
            <p:nvPr/>
          </p:nvSpPr>
          <p:spPr>
            <a:xfrm>
              <a:off x="7220917" y="6328643"/>
              <a:ext cx="779166" cy="28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739C8AB-B6DD-4059-8D0B-A33560FFA0EB}"/>
                </a:ext>
              </a:extLst>
            </p:cNvPr>
            <p:cNvSpPr txBox="1"/>
            <p:nvPr/>
          </p:nvSpPr>
          <p:spPr>
            <a:xfrm>
              <a:off x="7503183" y="6352979"/>
              <a:ext cx="417101" cy="2525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Run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C31C7BE-432E-4C00-8A3B-758483081D12}"/>
                </a:ext>
              </a:extLst>
            </p:cNvPr>
            <p:cNvCxnSpPr/>
            <p:nvPr/>
          </p:nvCxnSpPr>
          <p:spPr>
            <a:xfrm>
              <a:off x="7511986" y="6328643"/>
              <a:ext cx="0" cy="28440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DBAFE13-5EFF-42A9-B5E5-A19C76A178D5}"/>
              </a:ext>
            </a:extLst>
          </p:cNvPr>
          <p:cNvCxnSpPr>
            <a:cxnSpLocks/>
            <a:stCxn id="88" idx="6"/>
            <a:endCxn id="93" idx="2"/>
          </p:cNvCxnSpPr>
          <p:nvPr/>
        </p:nvCxnSpPr>
        <p:spPr>
          <a:xfrm>
            <a:off x="6966180" y="2733157"/>
            <a:ext cx="1693612" cy="1476912"/>
          </a:xfrm>
          <a:prstGeom prst="straightConnector1">
            <a:avLst/>
          </a:prstGeom>
          <a:ln w="38100">
            <a:solidFill>
              <a:srgbClr val="21A2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6A53D13-1D1C-4BB5-A410-BCE0496F804F}"/>
              </a:ext>
            </a:extLst>
          </p:cNvPr>
          <p:cNvGrpSpPr/>
          <p:nvPr/>
        </p:nvGrpSpPr>
        <p:grpSpPr>
          <a:xfrm>
            <a:off x="3404843" y="1764378"/>
            <a:ext cx="5444887" cy="3127604"/>
            <a:chOff x="3404843" y="1764378"/>
            <a:chExt cx="5444887" cy="3127604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125ECD0-D4C5-495B-9CF4-43FF75BEC634}"/>
                </a:ext>
              </a:extLst>
            </p:cNvPr>
            <p:cNvSpPr/>
            <p:nvPr/>
          </p:nvSpPr>
          <p:spPr>
            <a:xfrm>
              <a:off x="5264652" y="17643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F0CA293-1BAB-43E7-88DD-C21663AA799A}"/>
                </a:ext>
              </a:extLst>
            </p:cNvPr>
            <p:cNvSpPr/>
            <p:nvPr/>
          </p:nvSpPr>
          <p:spPr>
            <a:xfrm>
              <a:off x="4504900" y="310368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E416DE2-66A4-48E2-A975-AA1310C609F8}"/>
                </a:ext>
              </a:extLst>
            </p:cNvPr>
            <p:cNvSpPr/>
            <p:nvPr/>
          </p:nvSpPr>
          <p:spPr>
            <a:xfrm>
              <a:off x="3927823" y="440453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E722E32-4B15-4C53-A444-958FD71D5D98}"/>
                </a:ext>
              </a:extLst>
            </p:cNvPr>
            <p:cNvSpPr/>
            <p:nvPr/>
          </p:nvSpPr>
          <p:spPr>
            <a:xfrm>
              <a:off x="5153305" y="379948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4AE38883-B902-4CB6-88DF-63A6BE839587}"/>
                </a:ext>
              </a:extLst>
            </p:cNvPr>
            <p:cNvSpPr/>
            <p:nvPr/>
          </p:nvSpPr>
          <p:spPr>
            <a:xfrm>
              <a:off x="6776242" y="263818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H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2C2C3271-C9A7-47A1-8BFE-83E52DBE0FBF}"/>
                </a:ext>
              </a:extLst>
            </p:cNvPr>
            <p:cNvSpPr/>
            <p:nvPr/>
          </p:nvSpPr>
          <p:spPr>
            <a:xfrm>
              <a:off x="7781330" y="4702044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B630B3B-6AAE-48FC-AFD5-DA1228D9E35A}"/>
                </a:ext>
              </a:extLst>
            </p:cNvPr>
            <p:cNvSpPr/>
            <p:nvPr/>
          </p:nvSpPr>
          <p:spPr>
            <a:xfrm>
              <a:off x="8659792" y="4115100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FB47CDF2-FCDC-49F1-AE41-1E3F4D6F055D}"/>
                </a:ext>
              </a:extLst>
            </p:cNvPr>
            <p:cNvSpPr/>
            <p:nvPr/>
          </p:nvSpPr>
          <p:spPr>
            <a:xfrm>
              <a:off x="5747411" y="30327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9E8817D4-5112-4711-A12E-DA02886BA05E}"/>
                </a:ext>
              </a:extLst>
            </p:cNvPr>
            <p:cNvCxnSpPr>
              <a:cxnSpLocks/>
              <a:stCxn id="73" idx="6"/>
              <a:endCxn id="76" idx="2"/>
            </p:cNvCxnSpPr>
            <p:nvPr/>
          </p:nvCxnSpPr>
          <p:spPr>
            <a:xfrm flipV="1">
              <a:off x="3594781" y="1859347"/>
              <a:ext cx="1669871" cy="320065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710101FC-ABD0-4CCA-B2EA-D1789635B77C}"/>
                </a:ext>
              </a:extLst>
            </p:cNvPr>
            <p:cNvCxnSpPr>
              <a:cxnSpLocks/>
              <a:endCxn id="94" idx="0"/>
            </p:cNvCxnSpPr>
            <p:nvPr/>
          </p:nvCxnSpPr>
          <p:spPr>
            <a:xfrm>
              <a:off x="5359621" y="1954316"/>
              <a:ext cx="482759" cy="10784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C00E11B0-3692-4AE9-934D-1BBEE595A479}"/>
                </a:ext>
              </a:extLst>
            </p:cNvPr>
            <p:cNvCxnSpPr>
              <a:cxnSpLocks/>
              <a:stCxn id="94" idx="2"/>
              <a:endCxn id="73" idx="4"/>
            </p:cNvCxnSpPr>
            <p:nvPr/>
          </p:nvCxnSpPr>
          <p:spPr>
            <a:xfrm flipH="1" flipV="1">
              <a:off x="3499812" y="2274381"/>
              <a:ext cx="2247599" cy="8533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92678C1E-E307-4846-9EB5-EF3D4E31AF8F}"/>
                </a:ext>
              </a:extLst>
            </p:cNvPr>
            <p:cNvCxnSpPr>
              <a:cxnSpLocks/>
              <a:stCxn id="73" idx="4"/>
              <a:endCxn id="78" idx="2"/>
            </p:cNvCxnSpPr>
            <p:nvPr/>
          </p:nvCxnSpPr>
          <p:spPr>
            <a:xfrm>
              <a:off x="3499812" y="2274381"/>
              <a:ext cx="1005088" cy="924271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AED523DF-145D-49F0-98AF-F96802B09B1F}"/>
                </a:ext>
              </a:extLst>
            </p:cNvPr>
            <p:cNvCxnSpPr>
              <a:cxnSpLocks/>
              <a:stCxn id="94" idx="4"/>
              <a:endCxn id="87" idx="0"/>
            </p:cNvCxnSpPr>
            <p:nvPr/>
          </p:nvCxnSpPr>
          <p:spPr>
            <a:xfrm flipH="1">
              <a:off x="5248274" y="3222716"/>
              <a:ext cx="594106" cy="5767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AD7C6F19-3BA3-42C0-BC49-D2165E653832}"/>
                </a:ext>
              </a:extLst>
            </p:cNvPr>
            <p:cNvCxnSpPr>
              <a:cxnSpLocks/>
              <a:stCxn id="87" idx="2"/>
              <a:endCxn id="86" idx="6"/>
            </p:cNvCxnSpPr>
            <p:nvPr/>
          </p:nvCxnSpPr>
          <p:spPr>
            <a:xfrm flipH="1">
              <a:off x="4117761" y="3894451"/>
              <a:ext cx="1035544" cy="605050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D3395BDD-7102-45E6-A869-57DAE21198C9}"/>
                </a:ext>
              </a:extLst>
            </p:cNvPr>
            <p:cNvCxnSpPr>
              <a:cxnSpLocks/>
              <a:stCxn id="87" idx="6"/>
              <a:endCxn id="89" idx="2"/>
            </p:cNvCxnSpPr>
            <p:nvPr/>
          </p:nvCxnSpPr>
          <p:spPr>
            <a:xfrm>
              <a:off x="5343243" y="3894451"/>
              <a:ext cx="2438087" cy="9025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67008022-85F0-4042-8B83-DE06A8D837BE}"/>
                </a:ext>
              </a:extLst>
            </p:cNvPr>
            <p:cNvCxnSpPr>
              <a:cxnSpLocks/>
              <a:stCxn id="93" idx="2"/>
              <a:endCxn id="88" idx="6"/>
            </p:cNvCxnSpPr>
            <p:nvPr/>
          </p:nvCxnSpPr>
          <p:spPr>
            <a:xfrm flipH="1" flipV="1">
              <a:off x="6966180" y="2733157"/>
              <a:ext cx="1693612" cy="147691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75886FE-D845-4C75-BCE4-28EEA89E7544}"/>
                </a:ext>
              </a:extLst>
            </p:cNvPr>
            <p:cNvSpPr/>
            <p:nvPr/>
          </p:nvSpPr>
          <p:spPr>
            <a:xfrm>
              <a:off x="3404843" y="208444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31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</a:t>
              </a:r>
              <a:endParaRPr lang="cs-CZ" sz="1400" dirty="0">
                <a:solidFill>
                  <a:sysClr val="windowText" lastClr="000000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55080D3B-DE0E-4DE2-B104-B73FC6B4C868}"/>
              </a:ext>
            </a:extLst>
          </p:cNvPr>
          <p:cNvSpPr/>
          <p:nvPr/>
        </p:nvSpPr>
        <p:spPr>
          <a:xfrm>
            <a:off x="9550841" y="494801"/>
            <a:ext cx="2393939" cy="6205027"/>
          </a:xfrm>
          <a:prstGeom prst="rect">
            <a:avLst/>
          </a:prstGeom>
          <a:solidFill>
            <a:srgbClr val="141422">
              <a:alpha val="60000"/>
            </a:srgbClr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C75CBC8-8E08-4691-8269-0D6750BCE5F5}"/>
              </a:ext>
            </a:extLst>
          </p:cNvPr>
          <p:cNvGrpSpPr/>
          <p:nvPr/>
        </p:nvGrpSpPr>
        <p:grpSpPr>
          <a:xfrm>
            <a:off x="9602080" y="545141"/>
            <a:ext cx="2099494" cy="1017328"/>
            <a:chOff x="9568350" y="638513"/>
            <a:chExt cx="2453787" cy="108307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918DD3A-D6F2-47C5-834D-30DB499BEA5B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407C374-BF47-40B6-9003-26D4398C4C85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62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A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F01566A-1B80-42AB-9354-20D2276D5777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62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yes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B711D8C-5E23-4435-B487-CEB10D8BD02F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62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Open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05CCCB9-99EC-434F-9AB5-C21447EA9DB3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62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BB5AA46-FD44-4FAF-9C61-888F695845E0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62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0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Action Button: Blank 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F6A6B12-5CC0-4C25-838C-E5EC29F1EE3D}"/>
              </a:ext>
            </a:extLst>
          </p:cNvPr>
          <p:cNvSpPr/>
          <p:nvPr/>
        </p:nvSpPr>
        <p:spPr>
          <a:xfrm>
            <a:off x="11768453" y="501497"/>
            <a:ext cx="171976" cy="6198332"/>
          </a:xfrm>
          <a:prstGeom prst="actionButtonBlank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A19849-AD82-41D7-B65D-BFDFB1C3EDCE}"/>
              </a:ext>
            </a:extLst>
          </p:cNvPr>
          <p:cNvSpPr/>
          <p:nvPr/>
        </p:nvSpPr>
        <p:spPr>
          <a:xfrm>
            <a:off x="11771045" y="501496"/>
            <a:ext cx="169384" cy="18787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21EAB34A-73C9-4C36-9E7F-37DEB53CAEBF}"/>
              </a:ext>
            </a:extLst>
          </p:cNvPr>
          <p:cNvGrpSpPr/>
          <p:nvPr/>
        </p:nvGrpSpPr>
        <p:grpSpPr>
          <a:xfrm>
            <a:off x="9604255" y="1609589"/>
            <a:ext cx="2099494" cy="1017327"/>
            <a:chOff x="9568350" y="638513"/>
            <a:chExt cx="2453787" cy="1083069"/>
          </a:xfrm>
        </p:grpSpPr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FA6D89FE-FB1D-4729-A9DF-883C61268F24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65C18726-B855-47BA-8485-8603920D993C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B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ABAA2ADA-E7B8-4399-803B-827BA9F92B58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E4F149AD-533A-49BC-AE01-ACE779F9B998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093A8D8-2029-4CF0-985B-1AF43E556334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0679A672-609A-48CB-AF74-DB94369A8E9B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6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</a:t>
              </a:r>
              <a:r>
                <a:rPr lang="en-US" sz="10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  <a:sym typeface="Symbol" panose="05050102010706020507" pitchFamily="18" charset="2"/>
                </a:rPr>
                <a:t>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0A77F17A-8705-411D-AE82-BCAC39559575}"/>
              </a:ext>
            </a:extLst>
          </p:cNvPr>
          <p:cNvGrpSpPr/>
          <p:nvPr/>
        </p:nvGrpSpPr>
        <p:grpSpPr>
          <a:xfrm>
            <a:off x="9608470" y="2674036"/>
            <a:ext cx="2099494" cy="1017327"/>
            <a:chOff x="9568350" y="638513"/>
            <a:chExt cx="2453787" cy="1083069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3DFE2331-ABD3-4E41-9E9D-9DA663847955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C1F0080A-466B-4EA0-998B-BFD21AAF05DA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C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AE6BB48E-C4DE-4FD1-916E-BFC0F57C9E48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725C265B-8865-4AD5-AE08-37992B7EA290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E46AF7F6-B089-4E7E-995D-469AC8EA641C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EF989D7E-CCBC-4F2E-927F-BC1742A76888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6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</a:t>
              </a:r>
              <a:r>
                <a:rPr lang="en-US" sz="10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  <a:sym typeface="Symbol" panose="05050102010706020507" pitchFamily="18" charset="2"/>
                </a:rPr>
                <a:t>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17A90AE9-90AA-4A13-90C7-D0338F3F436E}"/>
              </a:ext>
            </a:extLst>
          </p:cNvPr>
          <p:cNvGrpSpPr/>
          <p:nvPr/>
        </p:nvGrpSpPr>
        <p:grpSpPr>
          <a:xfrm>
            <a:off x="9606430" y="3750274"/>
            <a:ext cx="2099494" cy="1017327"/>
            <a:chOff x="9568350" y="638513"/>
            <a:chExt cx="2453787" cy="1083069"/>
          </a:xfrm>
        </p:grpSpPr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E305311C-271B-41F6-876B-0FDBC9DDB19F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D93C5C32-F12C-467B-8B45-02C1534337F4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FC726DFA-36A4-417A-8DE2-4C81C5216834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AD46E1E8-3E90-4159-852E-6D3FE2ADCCEB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36DBB11B-0BD8-4DDA-BE97-EB91C09CFFAC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EDB08A99-172C-494C-BAD3-0F2492FD74AB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6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</a:t>
              </a:r>
              <a:r>
                <a:rPr lang="en-US" sz="10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  <a:sym typeface="Symbol" panose="05050102010706020507" pitchFamily="18" charset="2"/>
                </a:rPr>
                <a:t>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73B69526-0B13-4876-9303-FC3509BBEFD0}"/>
              </a:ext>
            </a:extLst>
          </p:cNvPr>
          <p:cNvGrpSpPr/>
          <p:nvPr/>
        </p:nvGrpSpPr>
        <p:grpSpPr>
          <a:xfrm>
            <a:off x="9604255" y="4829202"/>
            <a:ext cx="2099494" cy="1017327"/>
            <a:chOff x="9568350" y="638513"/>
            <a:chExt cx="2453787" cy="1083069"/>
          </a:xfrm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498183BD-ACEE-4547-9F74-B7F2C070FFC3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012A4254-ABB0-4A30-B31B-CC61AEAB52F8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E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E7FD80D1-6F73-4E49-8BA4-CF99C8CECC31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509A852E-2B20-4835-838A-796AF5D101A9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6D0FA81C-A2A7-4BB6-A6B6-E7EC448EFE73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CEA65B72-DB72-417E-9226-CADFF70FAD98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</a:t>
              </a:r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  <a:sym typeface="Symbol" panose="05050102010706020507" pitchFamily="18" charset="2"/>
                </a:rPr>
                <a:t> 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5" name="Action Button: Blank 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7900989-7F79-417A-B670-24B69C91B805}"/>
              </a:ext>
            </a:extLst>
          </p:cNvPr>
          <p:cNvSpPr/>
          <p:nvPr/>
        </p:nvSpPr>
        <p:spPr>
          <a:xfrm>
            <a:off x="7325099" y="6407245"/>
            <a:ext cx="305562" cy="300766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B055FE6E-E9E6-41CE-A1EE-1A0569917FDB}"/>
              </a:ext>
            </a:extLst>
          </p:cNvPr>
          <p:cNvGrpSpPr/>
          <p:nvPr/>
        </p:nvGrpSpPr>
        <p:grpSpPr>
          <a:xfrm>
            <a:off x="9619209" y="5913095"/>
            <a:ext cx="2095142" cy="785611"/>
            <a:chOff x="9573435" y="638513"/>
            <a:chExt cx="2448702" cy="1083069"/>
          </a:xfrm>
        </p:grpSpPr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02CA3700-16DE-45F6-A36E-03000FA3FAB8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7DAF0D13-EF20-4AD4-B350-61977BE0DEBC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318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F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D741070F-8D4B-4581-96CD-1AE072348C42}"/>
                </a:ext>
              </a:extLst>
            </p:cNvPr>
            <p:cNvSpPr txBox="1"/>
            <p:nvPr/>
          </p:nvSpPr>
          <p:spPr>
            <a:xfrm>
              <a:off x="9586156" y="944181"/>
              <a:ext cx="2214742" cy="245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041463FB-EF24-445E-B2E9-5282B2A23C1A}"/>
                </a:ext>
              </a:extLst>
            </p:cNvPr>
            <p:cNvSpPr txBox="1"/>
            <p:nvPr/>
          </p:nvSpPr>
          <p:spPr>
            <a:xfrm>
              <a:off x="9578256" y="1180047"/>
              <a:ext cx="1667610" cy="245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BDF60AF7-47B1-4E83-ABC6-2A9F9E0D2AF5}"/>
                </a:ext>
              </a:extLst>
            </p:cNvPr>
            <p:cNvSpPr txBox="1"/>
            <p:nvPr/>
          </p:nvSpPr>
          <p:spPr>
            <a:xfrm>
              <a:off x="9586156" y="1396968"/>
              <a:ext cx="1929407" cy="245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pic>
        <p:nvPicPr>
          <p:cNvPr id="188" name="Picture 187" descr="A close up of a logo&#10;&#10;Description automatically generated">
            <a:extLst>
              <a:ext uri="{FF2B5EF4-FFF2-40B4-BE49-F238E27FC236}">
                <a16:creationId xmlns:a16="http://schemas.microsoft.com/office/drawing/2014/main" id="{FAFF07DA-3D11-444A-B5D5-54F97FC39CA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934" y="6444514"/>
            <a:ext cx="216623" cy="2317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1832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60F9DCBF-CF43-4654-BA59-BFAA63C41B2C}"/>
              </a:ext>
            </a:extLst>
          </p:cNvPr>
          <p:cNvGrpSpPr/>
          <p:nvPr/>
        </p:nvGrpSpPr>
        <p:grpSpPr>
          <a:xfrm>
            <a:off x="0" y="0"/>
            <a:ext cx="12192000" cy="368300"/>
            <a:chOff x="0" y="0"/>
            <a:chExt cx="12192000" cy="3683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AB6D05-C583-4AD0-B1C8-09D4D907A194}"/>
                </a:ext>
              </a:extLst>
            </p:cNvPr>
            <p:cNvSpPr/>
            <p:nvPr/>
          </p:nvSpPr>
          <p:spPr>
            <a:xfrm>
              <a:off x="0" y="0"/>
              <a:ext cx="12192000" cy="368300"/>
            </a:xfrm>
            <a:prstGeom prst="rect">
              <a:avLst/>
            </a:prstGeom>
            <a:solidFill>
              <a:srgbClr val="14142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E24462-CA4F-44B6-8C95-2B404BBF587F}"/>
                </a:ext>
              </a:extLst>
            </p:cNvPr>
            <p:cNvSpPr txBox="1"/>
            <p:nvPr/>
          </p:nvSpPr>
          <p:spPr>
            <a:xfrm>
              <a:off x="343186" y="39955"/>
              <a:ext cx="105026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Segoe UI Light" panose="020B0502040204020203" pitchFamily="34" charset="0"/>
                </a:rPr>
                <a:t>Cepheus</a:t>
              </a:r>
              <a:endParaRPr lang="cs-CZ" sz="14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Segoe UI Light" panose="020B0502040204020203" pitchFamily="34" charset="0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E6B606B-9F9D-4626-BFD9-6ED6C28834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67375" y="129693"/>
              <a:ext cx="111581" cy="1220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B533389-6823-4787-8197-DF177B7B6842}"/>
                </a:ext>
              </a:extLst>
            </p:cNvPr>
            <p:cNvCxnSpPr>
              <a:cxnSpLocks/>
            </p:cNvCxnSpPr>
            <p:nvPr/>
          </p:nvCxnSpPr>
          <p:spPr>
            <a:xfrm>
              <a:off x="11973056" y="126193"/>
              <a:ext cx="111580" cy="12903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78649E-53FD-4463-921D-524BCEA57032}"/>
                </a:ext>
              </a:extLst>
            </p:cNvPr>
            <p:cNvSpPr/>
            <p:nvPr/>
          </p:nvSpPr>
          <p:spPr>
            <a:xfrm>
              <a:off x="11753851" y="133197"/>
              <a:ext cx="118984" cy="122029"/>
            </a:xfrm>
            <a:prstGeom prst="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51F40D-5A40-49D9-85A1-348E7BD89F12}"/>
                </a:ext>
              </a:extLst>
            </p:cNvPr>
            <p:cNvCxnSpPr>
              <a:cxnSpLocks/>
            </p:cNvCxnSpPr>
            <p:nvPr/>
          </p:nvCxnSpPr>
          <p:spPr>
            <a:xfrm>
              <a:off x="11530013" y="251722"/>
              <a:ext cx="14525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 descr="A close up of a clock&#10;&#10;Description automatically generated">
              <a:extLst>
                <a:ext uri="{FF2B5EF4-FFF2-40B4-BE49-F238E27FC236}">
                  <a16:creationId xmlns:a16="http://schemas.microsoft.com/office/drawing/2014/main" id="{9207B92A-2E1E-4107-B3AE-398CE7D64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51" y="30988"/>
              <a:ext cx="307777" cy="307777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6FD77C2-7501-46FB-80C7-21DFF0955B6E}"/>
              </a:ext>
            </a:extLst>
          </p:cNvPr>
          <p:cNvGrpSpPr/>
          <p:nvPr/>
        </p:nvGrpSpPr>
        <p:grpSpPr>
          <a:xfrm>
            <a:off x="3080426" y="494801"/>
            <a:ext cx="6252536" cy="6210799"/>
            <a:chOff x="3080426" y="494801"/>
            <a:chExt cx="6237767" cy="611471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A185E29-F1F9-4470-86D4-4584080826CF}"/>
                </a:ext>
              </a:extLst>
            </p:cNvPr>
            <p:cNvSpPr/>
            <p:nvPr/>
          </p:nvSpPr>
          <p:spPr>
            <a:xfrm>
              <a:off x="3080426" y="494801"/>
              <a:ext cx="6237767" cy="5823349"/>
            </a:xfrm>
            <a:prstGeom prst="rect">
              <a:avLst/>
            </a:prstGeom>
            <a:solidFill>
              <a:srgbClr val="141422"/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C1D574-7AE9-4B2C-9442-8B7E97248E01}"/>
                </a:ext>
              </a:extLst>
            </p:cNvPr>
            <p:cNvSpPr/>
            <p:nvPr/>
          </p:nvSpPr>
          <p:spPr>
            <a:xfrm>
              <a:off x="3080426" y="6316868"/>
              <a:ext cx="6237763" cy="292648"/>
            </a:xfrm>
            <a:prstGeom prst="rect">
              <a:avLst/>
            </a:prstGeom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F57CA55-395C-4B90-A923-B0D3B7C1BC16}"/>
              </a:ext>
            </a:extLst>
          </p:cNvPr>
          <p:cNvGrpSpPr/>
          <p:nvPr/>
        </p:nvGrpSpPr>
        <p:grpSpPr>
          <a:xfrm>
            <a:off x="176616" y="476016"/>
            <a:ext cx="2671361" cy="3035083"/>
            <a:chOff x="251571" y="484245"/>
            <a:chExt cx="2671361" cy="303508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994D693-229B-480C-A348-F31922D0A837}"/>
                </a:ext>
              </a:extLst>
            </p:cNvPr>
            <p:cNvSpPr txBox="1"/>
            <p:nvPr/>
          </p:nvSpPr>
          <p:spPr>
            <a:xfrm>
              <a:off x="251571" y="484245"/>
              <a:ext cx="21984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Choose algorithm:</a:t>
              </a:r>
              <a:endParaRPr lang="cs-CZ" sz="14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2179E60-D058-4ED9-A5FC-F574DD550E24}"/>
                </a:ext>
              </a:extLst>
            </p:cNvPr>
            <p:cNvGrpSpPr/>
            <p:nvPr/>
          </p:nvGrpSpPr>
          <p:grpSpPr>
            <a:xfrm>
              <a:off x="334649" y="777260"/>
              <a:ext cx="2588283" cy="397825"/>
              <a:chOff x="208622" y="802578"/>
              <a:chExt cx="2627478" cy="282582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6074EA9-8F2C-4976-819B-1E65372453B7}"/>
                  </a:ext>
                </a:extLst>
              </p:cNvPr>
              <p:cNvSpPr/>
              <p:nvPr/>
            </p:nvSpPr>
            <p:spPr>
              <a:xfrm>
                <a:off x="208668" y="802578"/>
                <a:ext cx="2627432" cy="21809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21C04E42-5D22-4984-92AD-8DA661F47362}"/>
                  </a:ext>
                </a:extLst>
              </p:cNvPr>
              <p:cNvSpPr/>
              <p:nvPr/>
            </p:nvSpPr>
            <p:spPr>
              <a:xfrm rot="10800000">
                <a:off x="2632101" y="906370"/>
                <a:ext cx="118984" cy="45720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F64A062-5998-4BAC-A68F-895DC82883D7}"/>
                  </a:ext>
                </a:extLst>
              </p:cNvPr>
              <p:cNvSpPr txBox="1"/>
              <p:nvPr/>
            </p:nvSpPr>
            <p:spPr>
              <a:xfrm>
                <a:off x="208622" y="823550"/>
                <a:ext cx="195942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>
                        <a:lumMod val="8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Breadth-first search</a:t>
                </a:r>
                <a:endParaRPr lang="cs-CZ" sz="11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0B376233-E4AD-4E34-95E7-802E119CFCA6}"/>
                  </a:ext>
                </a:extLst>
              </p:cNvPr>
              <p:cNvCxnSpPr/>
              <p:nvPr/>
            </p:nvCxnSpPr>
            <p:spPr>
              <a:xfrm>
                <a:off x="2543995" y="802578"/>
                <a:ext cx="0" cy="218093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8AA42F2-1CBB-4F68-A714-8B634E4571C7}"/>
                </a:ext>
              </a:extLst>
            </p:cNvPr>
            <p:cNvSpPr/>
            <p:nvPr/>
          </p:nvSpPr>
          <p:spPr>
            <a:xfrm>
              <a:off x="320530" y="1199239"/>
              <a:ext cx="2602402" cy="232008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7C515B0-3D53-4116-9E61-A964DDECCD88}"/>
                </a:ext>
              </a:extLst>
            </p:cNvPr>
            <p:cNvSpPr txBox="1"/>
            <p:nvPr/>
          </p:nvSpPr>
          <p:spPr>
            <a:xfrm>
              <a:off x="320530" y="1307876"/>
              <a:ext cx="2342616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Breadth-first search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(</a:t>
              </a:r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BFS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) </a:t>
              </a:r>
            </a:p>
            <a:p>
              <a:pPr algn="just"/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an algorithm for traversing or searching tree or graph data structures. It starts at the tree root (or some arbitrary node of a graph, sometimes referred to as a 'search key), and explores all of the neighbor nodes at the present depth prior to moving on to the nodes at the next depth level. 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EE64C0C-58AE-4F8A-9B8B-42511ECB25B8}"/>
                </a:ext>
              </a:extLst>
            </p:cNvPr>
            <p:cNvSpPr txBox="1"/>
            <p:nvPr/>
          </p:nvSpPr>
          <p:spPr>
            <a:xfrm>
              <a:off x="309085" y="3147687"/>
              <a:ext cx="22080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Time complexity: 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O(n + m)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274FB63-514D-4999-8A3A-A797E8110E9B}"/>
              </a:ext>
            </a:extLst>
          </p:cNvPr>
          <p:cNvGrpSpPr/>
          <p:nvPr/>
        </p:nvGrpSpPr>
        <p:grpSpPr>
          <a:xfrm>
            <a:off x="7371121" y="6412816"/>
            <a:ext cx="1312296" cy="396159"/>
            <a:chOff x="8628493" y="5901015"/>
            <a:chExt cx="1901776" cy="398387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4B10C11-CE91-4402-A28F-1236F954405E}"/>
                </a:ext>
              </a:extLst>
            </p:cNvPr>
            <p:cNvSpPr/>
            <p:nvPr/>
          </p:nvSpPr>
          <p:spPr>
            <a:xfrm>
              <a:off x="8628493" y="5906296"/>
              <a:ext cx="1701450" cy="28623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72C65F1-2345-4EC3-9C7E-5C47DB3C315C}"/>
                </a:ext>
              </a:extLst>
            </p:cNvPr>
            <p:cNvSpPr txBox="1"/>
            <p:nvPr/>
          </p:nvSpPr>
          <p:spPr>
            <a:xfrm>
              <a:off x="8950659" y="5929174"/>
              <a:ext cx="1579610" cy="370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Step-by-step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AB60528-DD3E-446F-86B8-83C09626CB42}"/>
                </a:ext>
              </a:extLst>
            </p:cNvPr>
            <p:cNvCxnSpPr/>
            <p:nvPr/>
          </p:nvCxnSpPr>
          <p:spPr>
            <a:xfrm>
              <a:off x="9004829" y="5901015"/>
              <a:ext cx="0" cy="287498"/>
            </a:xfrm>
            <a:prstGeom prst="line">
              <a:avLst/>
            </a:prstGeom>
            <a:ln w="12700">
              <a:solidFill>
                <a:srgbClr val="4472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7771657D-4477-4413-BAFC-25BB08A61072}"/>
              </a:ext>
            </a:extLst>
          </p:cNvPr>
          <p:cNvGrpSpPr/>
          <p:nvPr/>
        </p:nvGrpSpPr>
        <p:grpSpPr>
          <a:xfrm>
            <a:off x="8537888" y="6415428"/>
            <a:ext cx="779166" cy="284400"/>
            <a:chOff x="7220917" y="6328643"/>
            <a:chExt cx="779166" cy="284400"/>
          </a:xfrm>
        </p:grpSpPr>
        <p:pic>
          <p:nvPicPr>
            <p:cNvPr id="99" name="Picture 98" descr="A close up of a logo&#10;&#10;Description automatically generated">
              <a:extLst>
                <a:ext uri="{FF2B5EF4-FFF2-40B4-BE49-F238E27FC236}">
                  <a16:creationId xmlns:a16="http://schemas.microsoft.com/office/drawing/2014/main" id="{299F6A5E-EFD5-4569-84E2-80E220B0B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100" y="6348742"/>
              <a:ext cx="245480" cy="244201"/>
            </a:xfrm>
            <a:prstGeom prst="rect">
              <a:avLst/>
            </a:prstGeom>
          </p:spPr>
        </p:pic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B51584F-184C-412D-8837-CA15E90E1C0D}"/>
                </a:ext>
              </a:extLst>
            </p:cNvPr>
            <p:cNvSpPr/>
            <p:nvPr/>
          </p:nvSpPr>
          <p:spPr>
            <a:xfrm>
              <a:off x="7220917" y="6328643"/>
              <a:ext cx="779166" cy="28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739C8AB-B6DD-4059-8D0B-A33560FFA0EB}"/>
                </a:ext>
              </a:extLst>
            </p:cNvPr>
            <p:cNvSpPr txBox="1"/>
            <p:nvPr/>
          </p:nvSpPr>
          <p:spPr>
            <a:xfrm>
              <a:off x="7503183" y="6352979"/>
              <a:ext cx="417101" cy="2525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Run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C31C7BE-432E-4C00-8A3B-758483081D12}"/>
                </a:ext>
              </a:extLst>
            </p:cNvPr>
            <p:cNvCxnSpPr/>
            <p:nvPr/>
          </p:nvCxnSpPr>
          <p:spPr>
            <a:xfrm>
              <a:off x="7511986" y="6328643"/>
              <a:ext cx="0" cy="28440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DBAFE13-5EFF-42A9-B5E5-A19C76A178D5}"/>
              </a:ext>
            </a:extLst>
          </p:cNvPr>
          <p:cNvCxnSpPr>
            <a:cxnSpLocks/>
            <a:stCxn id="88" idx="6"/>
            <a:endCxn id="93" idx="2"/>
          </p:cNvCxnSpPr>
          <p:nvPr/>
        </p:nvCxnSpPr>
        <p:spPr>
          <a:xfrm>
            <a:off x="6966180" y="2733157"/>
            <a:ext cx="1693612" cy="1476912"/>
          </a:xfrm>
          <a:prstGeom prst="straightConnector1">
            <a:avLst/>
          </a:prstGeom>
          <a:ln w="38100">
            <a:solidFill>
              <a:srgbClr val="21A2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6A53D13-1D1C-4BB5-A410-BCE0496F804F}"/>
              </a:ext>
            </a:extLst>
          </p:cNvPr>
          <p:cNvGrpSpPr/>
          <p:nvPr/>
        </p:nvGrpSpPr>
        <p:grpSpPr>
          <a:xfrm>
            <a:off x="3404843" y="1764378"/>
            <a:ext cx="5444887" cy="3127604"/>
            <a:chOff x="3404843" y="1764378"/>
            <a:chExt cx="5444887" cy="3127604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125ECD0-D4C5-495B-9CF4-43FF75BEC634}"/>
                </a:ext>
              </a:extLst>
            </p:cNvPr>
            <p:cNvSpPr/>
            <p:nvPr/>
          </p:nvSpPr>
          <p:spPr>
            <a:xfrm>
              <a:off x="5264652" y="17643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31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F0CA293-1BAB-43E7-88DD-C21663AA799A}"/>
                </a:ext>
              </a:extLst>
            </p:cNvPr>
            <p:cNvSpPr/>
            <p:nvPr/>
          </p:nvSpPr>
          <p:spPr>
            <a:xfrm>
              <a:off x="4504900" y="310368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31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E416DE2-66A4-48E2-A975-AA1310C609F8}"/>
                </a:ext>
              </a:extLst>
            </p:cNvPr>
            <p:cNvSpPr/>
            <p:nvPr/>
          </p:nvSpPr>
          <p:spPr>
            <a:xfrm>
              <a:off x="3927823" y="440453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E722E32-4B15-4C53-A444-958FD71D5D98}"/>
                </a:ext>
              </a:extLst>
            </p:cNvPr>
            <p:cNvSpPr/>
            <p:nvPr/>
          </p:nvSpPr>
          <p:spPr>
            <a:xfrm>
              <a:off x="5153305" y="379948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4AE38883-B902-4CB6-88DF-63A6BE839587}"/>
                </a:ext>
              </a:extLst>
            </p:cNvPr>
            <p:cNvSpPr/>
            <p:nvPr/>
          </p:nvSpPr>
          <p:spPr>
            <a:xfrm>
              <a:off x="6776242" y="263818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H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2C2C3271-C9A7-47A1-8BFE-83E52DBE0FBF}"/>
                </a:ext>
              </a:extLst>
            </p:cNvPr>
            <p:cNvSpPr/>
            <p:nvPr/>
          </p:nvSpPr>
          <p:spPr>
            <a:xfrm>
              <a:off x="7781330" y="4702044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B630B3B-6AAE-48FC-AFD5-DA1228D9E35A}"/>
                </a:ext>
              </a:extLst>
            </p:cNvPr>
            <p:cNvSpPr/>
            <p:nvPr/>
          </p:nvSpPr>
          <p:spPr>
            <a:xfrm>
              <a:off x="8659792" y="4115100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FB47CDF2-FCDC-49F1-AE41-1E3F4D6F055D}"/>
                </a:ext>
              </a:extLst>
            </p:cNvPr>
            <p:cNvSpPr/>
            <p:nvPr/>
          </p:nvSpPr>
          <p:spPr>
            <a:xfrm>
              <a:off x="5747411" y="30327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9E8817D4-5112-4711-A12E-DA02886BA05E}"/>
                </a:ext>
              </a:extLst>
            </p:cNvPr>
            <p:cNvCxnSpPr>
              <a:cxnSpLocks/>
              <a:stCxn id="73" idx="6"/>
              <a:endCxn id="76" idx="2"/>
            </p:cNvCxnSpPr>
            <p:nvPr/>
          </p:nvCxnSpPr>
          <p:spPr>
            <a:xfrm flipV="1">
              <a:off x="3594781" y="1859347"/>
              <a:ext cx="1669871" cy="320065"/>
            </a:xfrm>
            <a:prstGeom prst="straightConnector1">
              <a:avLst/>
            </a:prstGeom>
            <a:ln w="38100">
              <a:solidFill>
                <a:srgbClr val="E319B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710101FC-ABD0-4CCA-B2EA-D1789635B77C}"/>
                </a:ext>
              </a:extLst>
            </p:cNvPr>
            <p:cNvCxnSpPr>
              <a:cxnSpLocks/>
              <a:endCxn id="94" idx="0"/>
            </p:cNvCxnSpPr>
            <p:nvPr/>
          </p:nvCxnSpPr>
          <p:spPr>
            <a:xfrm>
              <a:off x="5359621" y="1954316"/>
              <a:ext cx="482759" cy="10784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C00E11B0-3692-4AE9-934D-1BBEE595A479}"/>
                </a:ext>
              </a:extLst>
            </p:cNvPr>
            <p:cNvCxnSpPr>
              <a:cxnSpLocks/>
              <a:stCxn id="94" idx="2"/>
              <a:endCxn id="73" idx="4"/>
            </p:cNvCxnSpPr>
            <p:nvPr/>
          </p:nvCxnSpPr>
          <p:spPr>
            <a:xfrm flipH="1" flipV="1">
              <a:off x="3499812" y="2274381"/>
              <a:ext cx="2247599" cy="8533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92678C1E-E307-4846-9EB5-EF3D4E31AF8F}"/>
                </a:ext>
              </a:extLst>
            </p:cNvPr>
            <p:cNvCxnSpPr>
              <a:cxnSpLocks/>
              <a:stCxn id="73" idx="4"/>
              <a:endCxn id="78" idx="2"/>
            </p:cNvCxnSpPr>
            <p:nvPr/>
          </p:nvCxnSpPr>
          <p:spPr>
            <a:xfrm>
              <a:off x="3499812" y="2274381"/>
              <a:ext cx="1005088" cy="924271"/>
            </a:xfrm>
            <a:prstGeom prst="straightConnector1">
              <a:avLst/>
            </a:prstGeom>
            <a:ln w="38100">
              <a:solidFill>
                <a:srgbClr val="E319B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AED523DF-145D-49F0-98AF-F96802B09B1F}"/>
                </a:ext>
              </a:extLst>
            </p:cNvPr>
            <p:cNvCxnSpPr>
              <a:cxnSpLocks/>
              <a:stCxn id="94" idx="4"/>
              <a:endCxn id="87" idx="0"/>
            </p:cNvCxnSpPr>
            <p:nvPr/>
          </p:nvCxnSpPr>
          <p:spPr>
            <a:xfrm flipH="1">
              <a:off x="5248274" y="3222716"/>
              <a:ext cx="594106" cy="5767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AD7C6F19-3BA3-42C0-BC49-D2165E653832}"/>
                </a:ext>
              </a:extLst>
            </p:cNvPr>
            <p:cNvCxnSpPr>
              <a:cxnSpLocks/>
              <a:stCxn id="87" idx="2"/>
              <a:endCxn id="86" idx="6"/>
            </p:cNvCxnSpPr>
            <p:nvPr/>
          </p:nvCxnSpPr>
          <p:spPr>
            <a:xfrm flipH="1">
              <a:off x="4117761" y="3894451"/>
              <a:ext cx="1035544" cy="605050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D3395BDD-7102-45E6-A869-57DAE21198C9}"/>
                </a:ext>
              </a:extLst>
            </p:cNvPr>
            <p:cNvCxnSpPr>
              <a:cxnSpLocks/>
              <a:stCxn id="87" idx="6"/>
              <a:endCxn id="89" idx="2"/>
            </p:cNvCxnSpPr>
            <p:nvPr/>
          </p:nvCxnSpPr>
          <p:spPr>
            <a:xfrm>
              <a:off x="5343243" y="3894451"/>
              <a:ext cx="2438087" cy="9025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67008022-85F0-4042-8B83-DE06A8D837BE}"/>
                </a:ext>
              </a:extLst>
            </p:cNvPr>
            <p:cNvCxnSpPr>
              <a:cxnSpLocks/>
              <a:stCxn id="93" idx="2"/>
              <a:endCxn id="88" idx="6"/>
            </p:cNvCxnSpPr>
            <p:nvPr/>
          </p:nvCxnSpPr>
          <p:spPr>
            <a:xfrm flipH="1" flipV="1">
              <a:off x="6966180" y="2733157"/>
              <a:ext cx="1693612" cy="147691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75886FE-D845-4C75-BCE4-28EEA89E7544}"/>
                </a:ext>
              </a:extLst>
            </p:cNvPr>
            <p:cNvSpPr/>
            <p:nvPr/>
          </p:nvSpPr>
          <p:spPr>
            <a:xfrm>
              <a:off x="3404843" y="208444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</a:t>
              </a:r>
              <a:endParaRPr lang="cs-CZ" sz="1400" dirty="0">
                <a:solidFill>
                  <a:sysClr val="windowText" lastClr="000000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55080D3B-DE0E-4DE2-B104-B73FC6B4C868}"/>
              </a:ext>
            </a:extLst>
          </p:cNvPr>
          <p:cNvSpPr/>
          <p:nvPr/>
        </p:nvSpPr>
        <p:spPr>
          <a:xfrm>
            <a:off x="9550841" y="494801"/>
            <a:ext cx="2393939" cy="6205027"/>
          </a:xfrm>
          <a:prstGeom prst="rect">
            <a:avLst/>
          </a:prstGeom>
          <a:solidFill>
            <a:srgbClr val="141422">
              <a:alpha val="60000"/>
            </a:srgbClr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C75CBC8-8E08-4691-8269-0D6750BCE5F5}"/>
              </a:ext>
            </a:extLst>
          </p:cNvPr>
          <p:cNvGrpSpPr/>
          <p:nvPr/>
        </p:nvGrpSpPr>
        <p:grpSpPr>
          <a:xfrm>
            <a:off x="9602080" y="545141"/>
            <a:ext cx="2099494" cy="1017327"/>
            <a:chOff x="9568350" y="638513"/>
            <a:chExt cx="2453787" cy="1083069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918DD3A-D6F2-47C5-834D-30DB499BEA5B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407C374-BF47-40B6-9003-26D4398C4C85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A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F01566A-1B80-42AB-9354-20D2276D5777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yes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B711D8C-5E23-4435-B487-CEB10D8BD02F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Closed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05CCCB9-99EC-434F-9AB5-C21447EA9DB3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BB5AA46-FD44-4FAF-9C61-888F695845E0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0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Action Button: Blank 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F6A6B12-5CC0-4C25-838C-E5EC29F1EE3D}"/>
              </a:ext>
            </a:extLst>
          </p:cNvPr>
          <p:cNvSpPr/>
          <p:nvPr/>
        </p:nvSpPr>
        <p:spPr>
          <a:xfrm>
            <a:off x="11768453" y="501497"/>
            <a:ext cx="171976" cy="6198332"/>
          </a:xfrm>
          <a:prstGeom prst="actionButtonBlank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A19849-AD82-41D7-B65D-BFDFB1C3EDCE}"/>
              </a:ext>
            </a:extLst>
          </p:cNvPr>
          <p:cNvSpPr/>
          <p:nvPr/>
        </p:nvSpPr>
        <p:spPr>
          <a:xfrm>
            <a:off x="11771045" y="501496"/>
            <a:ext cx="169384" cy="18787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21EAB34A-73C9-4C36-9E7F-37DEB53CAEBF}"/>
              </a:ext>
            </a:extLst>
          </p:cNvPr>
          <p:cNvGrpSpPr/>
          <p:nvPr/>
        </p:nvGrpSpPr>
        <p:grpSpPr>
          <a:xfrm>
            <a:off x="9604255" y="1609589"/>
            <a:ext cx="2099494" cy="1017327"/>
            <a:chOff x="9568350" y="638513"/>
            <a:chExt cx="2453787" cy="1083069"/>
          </a:xfrm>
        </p:grpSpPr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FA6D89FE-FB1D-4729-A9DF-883C61268F24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65C18726-B855-47BA-8485-8603920D993C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B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ABAA2ADA-E7B8-4399-803B-827BA9F92B58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E4F149AD-533A-49BC-AE01-ACE779F9B998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Open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093A8D8-2029-4CF0-985B-1AF43E556334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A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0679A672-609A-48CB-AF74-DB94369A8E9B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1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0A77F17A-8705-411D-AE82-BCAC39559575}"/>
              </a:ext>
            </a:extLst>
          </p:cNvPr>
          <p:cNvGrpSpPr/>
          <p:nvPr/>
        </p:nvGrpSpPr>
        <p:grpSpPr>
          <a:xfrm>
            <a:off x="9608470" y="2674036"/>
            <a:ext cx="2099494" cy="1017327"/>
            <a:chOff x="9568350" y="638513"/>
            <a:chExt cx="2453787" cy="1083069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3DFE2331-ABD3-4E41-9E9D-9DA663847955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C1F0080A-466B-4EA0-998B-BFD21AAF05DA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C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AE6BB48E-C4DE-4FD1-916E-BFC0F57C9E48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725C265B-8865-4AD5-AE08-37992B7EA290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Open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E46AF7F6-B089-4E7E-995D-469AC8EA641C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A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EF989D7E-CCBC-4F2E-927F-BC1742A76888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1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17A90AE9-90AA-4A13-90C7-D0338F3F436E}"/>
              </a:ext>
            </a:extLst>
          </p:cNvPr>
          <p:cNvGrpSpPr/>
          <p:nvPr/>
        </p:nvGrpSpPr>
        <p:grpSpPr>
          <a:xfrm>
            <a:off x="9606430" y="3750274"/>
            <a:ext cx="2099494" cy="1017327"/>
            <a:chOff x="9568350" y="638513"/>
            <a:chExt cx="2453787" cy="1083069"/>
          </a:xfrm>
        </p:grpSpPr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E305311C-271B-41F6-876B-0FDBC9DDB19F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D93C5C32-F12C-467B-8B45-02C1534337F4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FC726DFA-36A4-417A-8DE2-4C81C5216834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AD46E1E8-3E90-4159-852E-6D3FE2ADCCEB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36DBB11B-0BD8-4DDA-BE97-EB91C09CFFAC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EDB08A99-172C-494C-BAD3-0F2492FD74AB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6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</a:t>
              </a:r>
              <a:r>
                <a:rPr lang="en-US" sz="10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  <a:sym typeface="Symbol" panose="05050102010706020507" pitchFamily="18" charset="2"/>
                </a:rPr>
                <a:t>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73B69526-0B13-4876-9303-FC3509BBEFD0}"/>
              </a:ext>
            </a:extLst>
          </p:cNvPr>
          <p:cNvGrpSpPr/>
          <p:nvPr/>
        </p:nvGrpSpPr>
        <p:grpSpPr>
          <a:xfrm>
            <a:off x="9604255" y="4829202"/>
            <a:ext cx="2099494" cy="1017327"/>
            <a:chOff x="9568350" y="638513"/>
            <a:chExt cx="2453787" cy="1083069"/>
          </a:xfrm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498183BD-ACEE-4547-9F74-B7F2C070FFC3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012A4254-ABB0-4A30-B31B-CC61AEAB52F8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E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E7FD80D1-6F73-4E49-8BA4-CF99C8CECC31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509A852E-2B20-4835-838A-796AF5D101A9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6D0FA81C-A2A7-4BB6-A6B6-E7EC448EFE73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CEA65B72-DB72-417E-9226-CADFF70FAD98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6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</a:t>
              </a:r>
              <a:r>
                <a:rPr lang="en-US" sz="10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  <a:sym typeface="Symbol" panose="05050102010706020507" pitchFamily="18" charset="2"/>
                </a:rPr>
                <a:t>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5" name="Action Button: Blank 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7900989-7F79-417A-B670-24B69C91B805}"/>
              </a:ext>
            </a:extLst>
          </p:cNvPr>
          <p:cNvSpPr/>
          <p:nvPr/>
        </p:nvSpPr>
        <p:spPr>
          <a:xfrm>
            <a:off x="7325099" y="6407245"/>
            <a:ext cx="305562" cy="300766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B055FE6E-E9E6-41CE-A1EE-1A0569917FDB}"/>
              </a:ext>
            </a:extLst>
          </p:cNvPr>
          <p:cNvGrpSpPr/>
          <p:nvPr/>
        </p:nvGrpSpPr>
        <p:grpSpPr>
          <a:xfrm>
            <a:off x="9619209" y="5913095"/>
            <a:ext cx="2095142" cy="785611"/>
            <a:chOff x="9573435" y="638513"/>
            <a:chExt cx="2448702" cy="1083069"/>
          </a:xfrm>
        </p:grpSpPr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02CA3700-16DE-45F6-A36E-03000FA3FAB8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7DAF0D13-EF20-4AD4-B350-61977BE0DEBC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318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F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D741070F-8D4B-4581-96CD-1AE072348C42}"/>
                </a:ext>
              </a:extLst>
            </p:cNvPr>
            <p:cNvSpPr txBox="1"/>
            <p:nvPr/>
          </p:nvSpPr>
          <p:spPr>
            <a:xfrm>
              <a:off x="9586156" y="944181"/>
              <a:ext cx="2214742" cy="245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041463FB-EF24-445E-B2E9-5282B2A23C1A}"/>
                </a:ext>
              </a:extLst>
            </p:cNvPr>
            <p:cNvSpPr txBox="1"/>
            <p:nvPr/>
          </p:nvSpPr>
          <p:spPr>
            <a:xfrm>
              <a:off x="9578256" y="1180047"/>
              <a:ext cx="1667610" cy="245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BDF60AF7-47B1-4E83-ABC6-2A9F9E0D2AF5}"/>
                </a:ext>
              </a:extLst>
            </p:cNvPr>
            <p:cNvSpPr txBox="1"/>
            <p:nvPr/>
          </p:nvSpPr>
          <p:spPr>
            <a:xfrm>
              <a:off x="9586156" y="1396968"/>
              <a:ext cx="1929407" cy="245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pic>
        <p:nvPicPr>
          <p:cNvPr id="188" name="Picture 187" descr="A close up of a logo&#10;&#10;Description automatically generated">
            <a:extLst>
              <a:ext uri="{FF2B5EF4-FFF2-40B4-BE49-F238E27FC236}">
                <a16:creationId xmlns:a16="http://schemas.microsoft.com/office/drawing/2014/main" id="{FAFF07DA-3D11-444A-B5D5-54F97FC39CA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934" y="6444514"/>
            <a:ext cx="216623" cy="2317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9806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60F9DCBF-CF43-4654-BA59-BFAA63C41B2C}"/>
              </a:ext>
            </a:extLst>
          </p:cNvPr>
          <p:cNvGrpSpPr/>
          <p:nvPr/>
        </p:nvGrpSpPr>
        <p:grpSpPr>
          <a:xfrm>
            <a:off x="0" y="0"/>
            <a:ext cx="12192000" cy="368300"/>
            <a:chOff x="0" y="0"/>
            <a:chExt cx="12192000" cy="3683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AB6D05-C583-4AD0-B1C8-09D4D907A194}"/>
                </a:ext>
              </a:extLst>
            </p:cNvPr>
            <p:cNvSpPr/>
            <p:nvPr/>
          </p:nvSpPr>
          <p:spPr>
            <a:xfrm>
              <a:off x="0" y="0"/>
              <a:ext cx="12192000" cy="368300"/>
            </a:xfrm>
            <a:prstGeom prst="rect">
              <a:avLst/>
            </a:prstGeom>
            <a:solidFill>
              <a:srgbClr val="14142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E24462-CA4F-44B6-8C95-2B404BBF587F}"/>
                </a:ext>
              </a:extLst>
            </p:cNvPr>
            <p:cNvSpPr txBox="1"/>
            <p:nvPr/>
          </p:nvSpPr>
          <p:spPr>
            <a:xfrm>
              <a:off x="343186" y="39955"/>
              <a:ext cx="105026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Segoe UI Light" panose="020B0502040204020203" pitchFamily="34" charset="0"/>
                </a:rPr>
                <a:t>Cepheus</a:t>
              </a:r>
              <a:endParaRPr lang="cs-CZ" sz="140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Segoe UI Light" panose="020B0502040204020203" pitchFamily="34" charset="0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E6B606B-9F9D-4626-BFD9-6ED6C28834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67375" y="129693"/>
              <a:ext cx="111581" cy="12202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B533389-6823-4787-8197-DF177B7B6842}"/>
                </a:ext>
              </a:extLst>
            </p:cNvPr>
            <p:cNvCxnSpPr>
              <a:cxnSpLocks/>
            </p:cNvCxnSpPr>
            <p:nvPr/>
          </p:nvCxnSpPr>
          <p:spPr>
            <a:xfrm>
              <a:off x="11973056" y="126193"/>
              <a:ext cx="111580" cy="12903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678649E-53FD-4463-921D-524BCEA57032}"/>
                </a:ext>
              </a:extLst>
            </p:cNvPr>
            <p:cNvSpPr/>
            <p:nvPr/>
          </p:nvSpPr>
          <p:spPr>
            <a:xfrm>
              <a:off x="11753851" y="133197"/>
              <a:ext cx="118984" cy="122029"/>
            </a:xfrm>
            <a:prstGeom prst="rect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51F40D-5A40-49D9-85A1-348E7BD89F12}"/>
                </a:ext>
              </a:extLst>
            </p:cNvPr>
            <p:cNvCxnSpPr>
              <a:cxnSpLocks/>
            </p:cNvCxnSpPr>
            <p:nvPr/>
          </p:nvCxnSpPr>
          <p:spPr>
            <a:xfrm>
              <a:off x="11530013" y="251722"/>
              <a:ext cx="14525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 descr="A close up of a clock&#10;&#10;Description automatically generated">
              <a:extLst>
                <a:ext uri="{FF2B5EF4-FFF2-40B4-BE49-F238E27FC236}">
                  <a16:creationId xmlns:a16="http://schemas.microsoft.com/office/drawing/2014/main" id="{9207B92A-2E1E-4107-B3AE-398CE7D64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51" y="30988"/>
              <a:ext cx="307777" cy="307777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6FD77C2-7501-46FB-80C7-21DFF0955B6E}"/>
              </a:ext>
            </a:extLst>
          </p:cNvPr>
          <p:cNvGrpSpPr/>
          <p:nvPr/>
        </p:nvGrpSpPr>
        <p:grpSpPr>
          <a:xfrm>
            <a:off x="3080426" y="494801"/>
            <a:ext cx="6252536" cy="6210799"/>
            <a:chOff x="3080426" y="494801"/>
            <a:chExt cx="6237767" cy="611471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A185E29-F1F9-4470-86D4-4584080826CF}"/>
                </a:ext>
              </a:extLst>
            </p:cNvPr>
            <p:cNvSpPr/>
            <p:nvPr/>
          </p:nvSpPr>
          <p:spPr>
            <a:xfrm>
              <a:off x="3080426" y="494801"/>
              <a:ext cx="6237767" cy="5823349"/>
            </a:xfrm>
            <a:prstGeom prst="rect">
              <a:avLst/>
            </a:prstGeom>
            <a:solidFill>
              <a:srgbClr val="141422"/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C1D574-7AE9-4B2C-9442-8B7E97248E01}"/>
                </a:ext>
              </a:extLst>
            </p:cNvPr>
            <p:cNvSpPr/>
            <p:nvPr/>
          </p:nvSpPr>
          <p:spPr>
            <a:xfrm>
              <a:off x="3080426" y="6316868"/>
              <a:ext cx="6237763" cy="292648"/>
            </a:xfrm>
            <a:prstGeom prst="rect">
              <a:avLst/>
            </a:prstGeom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F57CA55-395C-4B90-A923-B0D3B7C1BC16}"/>
              </a:ext>
            </a:extLst>
          </p:cNvPr>
          <p:cNvGrpSpPr/>
          <p:nvPr/>
        </p:nvGrpSpPr>
        <p:grpSpPr>
          <a:xfrm>
            <a:off x="176616" y="476016"/>
            <a:ext cx="2671361" cy="3035083"/>
            <a:chOff x="251571" y="484245"/>
            <a:chExt cx="2671361" cy="303508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994D693-229B-480C-A348-F31922D0A837}"/>
                </a:ext>
              </a:extLst>
            </p:cNvPr>
            <p:cNvSpPr txBox="1"/>
            <p:nvPr/>
          </p:nvSpPr>
          <p:spPr>
            <a:xfrm>
              <a:off x="251571" y="484245"/>
              <a:ext cx="21984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Choose algorithm:</a:t>
              </a:r>
              <a:endParaRPr lang="cs-CZ" sz="14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2179E60-D058-4ED9-A5FC-F574DD550E24}"/>
                </a:ext>
              </a:extLst>
            </p:cNvPr>
            <p:cNvGrpSpPr/>
            <p:nvPr/>
          </p:nvGrpSpPr>
          <p:grpSpPr>
            <a:xfrm>
              <a:off x="334649" y="777260"/>
              <a:ext cx="2588283" cy="397825"/>
              <a:chOff x="208622" y="802578"/>
              <a:chExt cx="2627478" cy="282582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6074EA9-8F2C-4976-819B-1E65372453B7}"/>
                  </a:ext>
                </a:extLst>
              </p:cNvPr>
              <p:cNvSpPr/>
              <p:nvPr/>
            </p:nvSpPr>
            <p:spPr>
              <a:xfrm>
                <a:off x="208668" y="802578"/>
                <a:ext cx="2627432" cy="21809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21C04E42-5D22-4984-92AD-8DA661F47362}"/>
                  </a:ext>
                </a:extLst>
              </p:cNvPr>
              <p:cNvSpPr/>
              <p:nvPr/>
            </p:nvSpPr>
            <p:spPr>
              <a:xfrm rot="10800000">
                <a:off x="2632101" y="906370"/>
                <a:ext cx="118984" cy="45720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cs-CZ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F64A062-5998-4BAC-A68F-895DC82883D7}"/>
                  </a:ext>
                </a:extLst>
              </p:cNvPr>
              <p:cNvSpPr txBox="1"/>
              <p:nvPr/>
            </p:nvSpPr>
            <p:spPr>
              <a:xfrm>
                <a:off x="208622" y="823550"/>
                <a:ext cx="195942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>
                        <a:lumMod val="85000"/>
                      </a:schemeClr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rPr>
                  <a:t>Breadth-first search</a:t>
                </a:r>
                <a:endParaRPr lang="cs-CZ" sz="110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0B376233-E4AD-4E34-95E7-802E119CFCA6}"/>
                  </a:ext>
                </a:extLst>
              </p:cNvPr>
              <p:cNvCxnSpPr/>
              <p:nvPr/>
            </p:nvCxnSpPr>
            <p:spPr>
              <a:xfrm>
                <a:off x="2543995" y="802578"/>
                <a:ext cx="0" cy="218093"/>
              </a:xfrm>
              <a:prstGeom prst="line">
                <a:avLst/>
              </a:prstGeom>
              <a:ln w="127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8AA42F2-1CBB-4F68-A714-8B634E4571C7}"/>
                </a:ext>
              </a:extLst>
            </p:cNvPr>
            <p:cNvSpPr/>
            <p:nvPr/>
          </p:nvSpPr>
          <p:spPr>
            <a:xfrm>
              <a:off x="320530" y="1199239"/>
              <a:ext cx="2602402" cy="232008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7C515B0-3D53-4116-9E61-A964DDECCD88}"/>
                </a:ext>
              </a:extLst>
            </p:cNvPr>
            <p:cNvSpPr txBox="1"/>
            <p:nvPr/>
          </p:nvSpPr>
          <p:spPr>
            <a:xfrm>
              <a:off x="320530" y="1307876"/>
              <a:ext cx="2342616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Breadth-first search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(</a:t>
              </a:r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BFS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) </a:t>
              </a:r>
            </a:p>
            <a:p>
              <a:pPr algn="just"/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an algorithm for traversing or searching tree or graph data structures. It starts at the tree root (or some arbitrary node of a graph, sometimes referred to as a 'search key), and explores all of the neighbor nodes at the present depth prior to moving on to the nodes at the next depth level. 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EE64C0C-58AE-4F8A-9B8B-42511ECB25B8}"/>
                </a:ext>
              </a:extLst>
            </p:cNvPr>
            <p:cNvSpPr txBox="1"/>
            <p:nvPr/>
          </p:nvSpPr>
          <p:spPr>
            <a:xfrm>
              <a:off x="309085" y="3147687"/>
              <a:ext cx="22080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Time complexity: </a:t>
              </a:r>
              <a:r>
                <a:rPr lang="en-US" sz="1100" dirty="0">
                  <a:solidFill>
                    <a:srgbClr val="678CC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O(n + m)</a:t>
              </a:r>
              <a:endParaRPr lang="cs-CZ" sz="1100" dirty="0">
                <a:solidFill>
                  <a:srgbClr val="678CCF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274FB63-514D-4999-8A3A-A797E8110E9B}"/>
              </a:ext>
            </a:extLst>
          </p:cNvPr>
          <p:cNvGrpSpPr/>
          <p:nvPr/>
        </p:nvGrpSpPr>
        <p:grpSpPr>
          <a:xfrm>
            <a:off x="7371121" y="6412816"/>
            <a:ext cx="1312296" cy="396159"/>
            <a:chOff x="8628493" y="5901015"/>
            <a:chExt cx="1901776" cy="398387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4B10C11-CE91-4402-A28F-1236F954405E}"/>
                </a:ext>
              </a:extLst>
            </p:cNvPr>
            <p:cNvSpPr/>
            <p:nvPr/>
          </p:nvSpPr>
          <p:spPr>
            <a:xfrm>
              <a:off x="8628493" y="5906296"/>
              <a:ext cx="1701450" cy="28623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72C65F1-2345-4EC3-9C7E-5C47DB3C315C}"/>
                </a:ext>
              </a:extLst>
            </p:cNvPr>
            <p:cNvSpPr txBox="1"/>
            <p:nvPr/>
          </p:nvSpPr>
          <p:spPr>
            <a:xfrm>
              <a:off x="8950659" y="5929174"/>
              <a:ext cx="1579610" cy="370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Step-by-step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AB60528-DD3E-446F-86B8-83C09626CB42}"/>
                </a:ext>
              </a:extLst>
            </p:cNvPr>
            <p:cNvCxnSpPr/>
            <p:nvPr/>
          </p:nvCxnSpPr>
          <p:spPr>
            <a:xfrm>
              <a:off x="9004829" y="5901015"/>
              <a:ext cx="0" cy="287498"/>
            </a:xfrm>
            <a:prstGeom prst="line">
              <a:avLst/>
            </a:prstGeom>
            <a:ln w="12700">
              <a:solidFill>
                <a:srgbClr val="4472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7771657D-4477-4413-BAFC-25BB08A61072}"/>
              </a:ext>
            </a:extLst>
          </p:cNvPr>
          <p:cNvGrpSpPr/>
          <p:nvPr/>
        </p:nvGrpSpPr>
        <p:grpSpPr>
          <a:xfrm>
            <a:off x="8537888" y="6415428"/>
            <a:ext cx="779166" cy="284400"/>
            <a:chOff x="7220917" y="6328643"/>
            <a:chExt cx="779166" cy="284400"/>
          </a:xfrm>
        </p:grpSpPr>
        <p:pic>
          <p:nvPicPr>
            <p:cNvPr id="99" name="Picture 98" descr="A close up of a logo&#10;&#10;Description automatically generated">
              <a:extLst>
                <a:ext uri="{FF2B5EF4-FFF2-40B4-BE49-F238E27FC236}">
                  <a16:creationId xmlns:a16="http://schemas.microsoft.com/office/drawing/2014/main" id="{299F6A5E-EFD5-4569-84E2-80E220B0B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100" y="6348742"/>
              <a:ext cx="245480" cy="244201"/>
            </a:xfrm>
            <a:prstGeom prst="rect">
              <a:avLst/>
            </a:prstGeom>
          </p:spPr>
        </p:pic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B51584F-184C-412D-8837-CA15E90E1C0D}"/>
                </a:ext>
              </a:extLst>
            </p:cNvPr>
            <p:cNvSpPr/>
            <p:nvPr/>
          </p:nvSpPr>
          <p:spPr>
            <a:xfrm>
              <a:off x="7220917" y="6328643"/>
              <a:ext cx="779166" cy="28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739C8AB-B6DD-4059-8D0B-A33560FFA0EB}"/>
                </a:ext>
              </a:extLst>
            </p:cNvPr>
            <p:cNvSpPr txBox="1"/>
            <p:nvPr/>
          </p:nvSpPr>
          <p:spPr>
            <a:xfrm>
              <a:off x="7503183" y="6352979"/>
              <a:ext cx="417101" cy="2525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Run</a:t>
              </a:r>
              <a:endParaRPr lang="cs-CZ" sz="1050" dirty="0">
                <a:solidFill>
                  <a:schemeClr val="bg1">
                    <a:lumMod val="8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C31C7BE-432E-4C00-8A3B-758483081D12}"/>
                </a:ext>
              </a:extLst>
            </p:cNvPr>
            <p:cNvCxnSpPr/>
            <p:nvPr/>
          </p:nvCxnSpPr>
          <p:spPr>
            <a:xfrm>
              <a:off x="7511986" y="6328643"/>
              <a:ext cx="0" cy="284400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DBAFE13-5EFF-42A9-B5E5-A19C76A178D5}"/>
              </a:ext>
            </a:extLst>
          </p:cNvPr>
          <p:cNvCxnSpPr>
            <a:cxnSpLocks/>
            <a:stCxn id="88" idx="6"/>
            <a:endCxn id="93" idx="2"/>
          </p:cNvCxnSpPr>
          <p:nvPr/>
        </p:nvCxnSpPr>
        <p:spPr>
          <a:xfrm>
            <a:off x="6966180" y="2733157"/>
            <a:ext cx="1693612" cy="1476912"/>
          </a:xfrm>
          <a:prstGeom prst="straightConnector1">
            <a:avLst/>
          </a:prstGeom>
          <a:ln w="38100">
            <a:solidFill>
              <a:srgbClr val="21A29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6A53D13-1D1C-4BB5-A410-BCE0496F804F}"/>
              </a:ext>
            </a:extLst>
          </p:cNvPr>
          <p:cNvGrpSpPr/>
          <p:nvPr/>
        </p:nvGrpSpPr>
        <p:grpSpPr>
          <a:xfrm>
            <a:off x="3404843" y="1764378"/>
            <a:ext cx="5444887" cy="3127604"/>
            <a:chOff x="3404843" y="1764378"/>
            <a:chExt cx="5444887" cy="3127604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125ECD0-D4C5-495B-9CF4-43FF75BEC634}"/>
                </a:ext>
              </a:extLst>
            </p:cNvPr>
            <p:cNvSpPr/>
            <p:nvPr/>
          </p:nvSpPr>
          <p:spPr>
            <a:xfrm>
              <a:off x="5264652" y="17643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31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F0CA293-1BAB-43E7-88DD-C21663AA799A}"/>
                </a:ext>
              </a:extLst>
            </p:cNvPr>
            <p:cNvSpPr/>
            <p:nvPr/>
          </p:nvSpPr>
          <p:spPr>
            <a:xfrm>
              <a:off x="4504900" y="310368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319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C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E416DE2-66A4-48E2-A975-AA1310C609F8}"/>
                </a:ext>
              </a:extLst>
            </p:cNvPr>
            <p:cNvSpPr/>
            <p:nvPr/>
          </p:nvSpPr>
          <p:spPr>
            <a:xfrm>
              <a:off x="3927823" y="440453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E722E32-4B15-4C53-A444-958FD71D5D98}"/>
                </a:ext>
              </a:extLst>
            </p:cNvPr>
            <p:cNvSpPr/>
            <p:nvPr/>
          </p:nvSpPr>
          <p:spPr>
            <a:xfrm>
              <a:off x="5153305" y="3799482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E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4AE38883-B902-4CB6-88DF-63A6BE839587}"/>
                </a:ext>
              </a:extLst>
            </p:cNvPr>
            <p:cNvSpPr/>
            <p:nvPr/>
          </p:nvSpPr>
          <p:spPr>
            <a:xfrm>
              <a:off x="6776242" y="263818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H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2C2C3271-C9A7-47A1-8BFE-83E52DBE0FBF}"/>
                </a:ext>
              </a:extLst>
            </p:cNvPr>
            <p:cNvSpPr/>
            <p:nvPr/>
          </p:nvSpPr>
          <p:spPr>
            <a:xfrm>
              <a:off x="7781330" y="4702044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G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B630B3B-6AAE-48FC-AFD5-DA1228D9E35A}"/>
                </a:ext>
              </a:extLst>
            </p:cNvPr>
            <p:cNvSpPr/>
            <p:nvPr/>
          </p:nvSpPr>
          <p:spPr>
            <a:xfrm>
              <a:off x="8659792" y="4115100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FB47CDF2-FCDC-49F1-AE41-1E3F4D6F055D}"/>
                </a:ext>
              </a:extLst>
            </p:cNvPr>
            <p:cNvSpPr/>
            <p:nvPr/>
          </p:nvSpPr>
          <p:spPr>
            <a:xfrm>
              <a:off x="5747411" y="3032778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</a:t>
              </a:r>
              <a:endParaRPr lang="cs-CZ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9E8817D4-5112-4711-A12E-DA02886BA05E}"/>
                </a:ext>
              </a:extLst>
            </p:cNvPr>
            <p:cNvCxnSpPr>
              <a:cxnSpLocks/>
              <a:stCxn id="73" idx="6"/>
              <a:endCxn id="76" idx="2"/>
            </p:cNvCxnSpPr>
            <p:nvPr/>
          </p:nvCxnSpPr>
          <p:spPr>
            <a:xfrm flipV="1">
              <a:off x="3594781" y="1859347"/>
              <a:ext cx="1669871" cy="320065"/>
            </a:xfrm>
            <a:prstGeom prst="straightConnector1">
              <a:avLst/>
            </a:prstGeom>
            <a:ln w="38100">
              <a:solidFill>
                <a:srgbClr val="E319B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710101FC-ABD0-4CCA-B2EA-D1789635B77C}"/>
                </a:ext>
              </a:extLst>
            </p:cNvPr>
            <p:cNvCxnSpPr>
              <a:cxnSpLocks/>
              <a:endCxn id="94" idx="0"/>
            </p:cNvCxnSpPr>
            <p:nvPr/>
          </p:nvCxnSpPr>
          <p:spPr>
            <a:xfrm>
              <a:off x="5359621" y="1954316"/>
              <a:ext cx="482759" cy="10784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C00E11B0-3692-4AE9-934D-1BBEE595A479}"/>
                </a:ext>
              </a:extLst>
            </p:cNvPr>
            <p:cNvCxnSpPr>
              <a:cxnSpLocks/>
              <a:stCxn id="94" idx="2"/>
              <a:endCxn id="73" idx="4"/>
            </p:cNvCxnSpPr>
            <p:nvPr/>
          </p:nvCxnSpPr>
          <p:spPr>
            <a:xfrm flipH="1" flipV="1">
              <a:off x="3499812" y="2274381"/>
              <a:ext cx="2247599" cy="8533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92678C1E-E307-4846-9EB5-EF3D4E31AF8F}"/>
                </a:ext>
              </a:extLst>
            </p:cNvPr>
            <p:cNvCxnSpPr>
              <a:cxnSpLocks/>
              <a:stCxn id="73" idx="4"/>
              <a:endCxn id="78" idx="2"/>
            </p:cNvCxnSpPr>
            <p:nvPr/>
          </p:nvCxnSpPr>
          <p:spPr>
            <a:xfrm>
              <a:off x="3499812" y="2274381"/>
              <a:ext cx="1005088" cy="924271"/>
            </a:xfrm>
            <a:prstGeom prst="straightConnector1">
              <a:avLst/>
            </a:prstGeom>
            <a:ln w="38100">
              <a:solidFill>
                <a:srgbClr val="E319B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AED523DF-145D-49F0-98AF-F96802B09B1F}"/>
                </a:ext>
              </a:extLst>
            </p:cNvPr>
            <p:cNvCxnSpPr>
              <a:cxnSpLocks/>
              <a:stCxn id="94" idx="4"/>
              <a:endCxn id="87" idx="0"/>
            </p:cNvCxnSpPr>
            <p:nvPr/>
          </p:nvCxnSpPr>
          <p:spPr>
            <a:xfrm flipH="1">
              <a:off x="5248274" y="3222716"/>
              <a:ext cx="594106" cy="576766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AD7C6F19-3BA3-42C0-BC49-D2165E653832}"/>
                </a:ext>
              </a:extLst>
            </p:cNvPr>
            <p:cNvCxnSpPr>
              <a:cxnSpLocks/>
              <a:stCxn id="87" idx="2"/>
              <a:endCxn id="86" idx="6"/>
            </p:cNvCxnSpPr>
            <p:nvPr/>
          </p:nvCxnSpPr>
          <p:spPr>
            <a:xfrm flipH="1">
              <a:off x="4117761" y="3894451"/>
              <a:ext cx="1035544" cy="605050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D3395BDD-7102-45E6-A869-57DAE21198C9}"/>
                </a:ext>
              </a:extLst>
            </p:cNvPr>
            <p:cNvCxnSpPr>
              <a:cxnSpLocks/>
              <a:stCxn id="87" idx="6"/>
              <a:endCxn id="89" idx="2"/>
            </p:cNvCxnSpPr>
            <p:nvPr/>
          </p:nvCxnSpPr>
          <p:spPr>
            <a:xfrm>
              <a:off x="5343243" y="3894451"/>
              <a:ext cx="2438087" cy="90256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67008022-85F0-4042-8B83-DE06A8D837BE}"/>
                </a:ext>
              </a:extLst>
            </p:cNvPr>
            <p:cNvCxnSpPr>
              <a:cxnSpLocks/>
              <a:stCxn id="93" idx="2"/>
              <a:endCxn id="88" idx="6"/>
            </p:cNvCxnSpPr>
            <p:nvPr/>
          </p:nvCxnSpPr>
          <p:spPr>
            <a:xfrm flipH="1" flipV="1">
              <a:off x="6966180" y="2733157"/>
              <a:ext cx="1693612" cy="1476912"/>
            </a:xfrm>
            <a:prstGeom prst="straightConnector1">
              <a:avLst/>
            </a:prstGeom>
            <a:ln w="38100">
              <a:solidFill>
                <a:srgbClr val="21A29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75886FE-D845-4C75-BCE4-28EEA89E7544}"/>
                </a:ext>
              </a:extLst>
            </p:cNvPr>
            <p:cNvSpPr/>
            <p:nvPr/>
          </p:nvSpPr>
          <p:spPr>
            <a:xfrm>
              <a:off x="3404843" y="2084443"/>
              <a:ext cx="189938" cy="18993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1A2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</a:t>
              </a:r>
              <a:endParaRPr lang="cs-CZ" sz="1400" dirty="0">
                <a:solidFill>
                  <a:sysClr val="windowText" lastClr="000000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55080D3B-DE0E-4DE2-B104-B73FC6B4C868}"/>
              </a:ext>
            </a:extLst>
          </p:cNvPr>
          <p:cNvSpPr/>
          <p:nvPr/>
        </p:nvSpPr>
        <p:spPr>
          <a:xfrm>
            <a:off x="9550841" y="494801"/>
            <a:ext cx="2393939" cy="6205027"/>
          </a:xfrm>
          <a:prstGeom prst="rect">
            <a:avLst/>
          </a:prstGeom>
          <a:solidFill>
            <a:srgbClr val="141422">
              <a:alpha val="60000"/>
            </a:srgbClr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C75CBC8-8E08-4691-8269-0D6750BCE5F5}"/>
              </a:ext>
            </a:extLst>
          </p:cNvPr>
          <p:cNvGrpSpPr/>
          <p:nvPr/>
        </p:nvGrpSpPr>
        <p:grpSpPr>
          <a:xfrm>
            <a:off x="9602080" y="545141"/>
            <a:ext cx="2099494" cy="1017327"/>
            <a:chOff x="9568350" y="638513"/>
            <a:chExt cx="2453787" cy="1083069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918DD3A-D6F2-47C5-834D-30DB499BEA5B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407C374-BF47-40B6-9003-26D4398C4C85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H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F01566A-1B80-42AB-9354-20D2276D5777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B711D8C-5E23-4435-B487-CEB10D8BD02F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05CCCB9-99EC-434F-9AB5-C21447EA9DB3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BB5AA46-FD44-4FAF-9C61-888F695845E0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</a:t>
              </a:r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  <a:sym typeface="Symbol" panose="05050102010706020507" pitchFamily="18" charset="2"/>
                </a:rPr>
                <a:t>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3" name="Action Button: Blank 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F6A6B12-5CC0-4C25-838C-E5EC29F1EE3D}"/>
              </a:ext>
            </a:extLst>
          </p:cNvPr>
          <p:cNvSpPr/>
          <p:nvPr/>
        </p:nvSpPr>
        <p:spPr>
          <a:xfrm>
            <a:off x="11768453" y="501497"/>
            <a:ext cx="171976" cy="6198332"/>
          </a:xfrm>
          <a:prstGeom prst="actionButtonBlank">
            <a:avLst/>
          </a:prstGeom>
          <a:noFill/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A19849-AD82-41D7-B65D-BFDFB1C3EDCE}"/>
              </a:ext>
            </a:extLst>
          </p:cNvPr>
          <p:cNvSpPr/>
          <p:nvPr/>
        </p:nvSpPr>
        <p:spPr>
          <a:xfrm>
            <a:off x="11771045" y="4811494"/>
            <a:ext cx="169384" cy="18787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17A90AE9-90AA-4A13-90C7-D0338F3F436E}"/>
              </a:ext>
            </a:extLst>
          </p:cNvPr>
          <p:cNvGrpSpPr/>
          <p:nvPr/>
        </p:nvGrpSpPr>
        <p:grpSpPr>
          <a:xfrm>
            <a:off x="9602080" y="1615521"/>
            <a:ext cx="2099494" cy="1017327"/>
            <a:chOff x="9568350" y="638513"/>
            <a:chExt cx="2453787" cy="1083069"/>
          </a:xfrm>
        </p:grpSpPr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E305311C-271B-41F6-876B-0FDBC9DDB19F}"/>
                </a:ext>
              </a:extLst>
            </p:cNvPr>
            <p:cNvSpPr/>
            <p:nvPr/>
          </p:nvSpPr>
          <p:spPr>
            <a:xfrm>
              <a:off x="9573435" y="638513"/>
              <a:ext cx="2448702" cy="1083069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D93C5C32-F12C-467B-8B45-02C1534337F4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I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FC726DFA-36A4-417A-8DE2-4C81C5216834}"/>
                </a:ext>
              </a:extLst>
            </p:cNvPr>
            <p:cNvSpPr txBox="1"/>
            <p:nvPr/>
          </p:nvSpPr>
          <p:spPr>
            <a:xfrm>
              <a:off x="9573434" y="905617"/>
              <a:ext cx="2214742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Is initial vertex: no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AD46E1E8-3E90-4159-852E-6D3FE2ADCCEB}"/>
                </a:ext>
              </a:extLst>
            </p:cNvPr>
            <p:cNvSpPr txBox="1"/>
            <p:nvPr/>
          </p:nvSpPr>
          <p:spPr>
            <a:xfrm>
              <a:off x="9575818" y="1098423"/>
              <a:ext cx="1667610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State: Unvisited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36DBB11B-0BD8-4DDA-BE97-EB91C09CFFAC}"/>
                </a:ext>
              </a:extLst>
            </p:cNvPr>
            <p:cNvSpPr txBox="1"/>
            <p:nvPr/>
          </p:nvSpPr>
          <p:spPr>
            <a:xfrm>
              <a:off x="9575818" y="1276254"/>
              <a:ext cx="1929407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Predecessor: null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EDB08A99-172C-494C-BAD3-0F2492FD74AB}"/>
                </a:ext>
              </a:extLst>
            </p:cNvPr>
            <p:cNvSpPr txBox="1"/>
            <p:nvPr/>
          </p:nvSpPr>
          <p:spPr>
            <a:xfrm>
              <a:off x="9568350" y="1459445"/>
              <a:ext cx="1097635" cy="26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Distance: </a:t>
              </a:r>
              <a:r>
                <a:rPr lang="en-US" sz="10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  <a:sym typeface="Symbol" panose="05050102010706020507" pitchFamily="18" charset="2"/>
                </a:rPr>
                <a:t>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73B69526-0B13-4876-9303-FC3509BBEFD0}"/>
              </a:ext>
            </a:extLst>
          </p:cNvPr>
          <p:cNvGrpSpPr/>
          <p:nvPr/>
        </p:nvGrpSpPr>
        <p:grpSpPr>
          <a:xfrm>
            <a:off x="9619207" y="2701028"/>
            <a:ext cx="2082367" cy="364296"/>
            <a:chOff x="9573435" y="638513"/>
            <a:chExt cx="2433770" cy="387837"/>
          </a:xfrm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498183BD-ACEE-4547-9F74-B7F2C070FFC3}"/>
                </a:ext>
              </a:extLst>
            </p:cNvPr>
            <p:cNvSpPr/>
            <p:nvPr/>
          </p:nvSpPr>
          <p:spPr>
            <a:xfrm>
              <a:off x="9573435" y="638513"/>
              <a:ext cx="2433770" cy="387837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012A4254-ABB0-4A30-B31B-CC61AEAB52F8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AB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sp>
        <p:nvSpPr>
          <p:cNvPr id="5" name="Action Button: Blank 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7900989-7F79-417A-B670-24B69C91B805}"/>
              </a:ext>
            </a:extLst>
          </p:cNvPr>
          <p:cNvSpPr/>
          <p:nvPr/>
        </p:nvSpPr>
        <p:spPr>
          <a:xfrm>
            <a:off x="7325099" y="6407245"/>
            <a:ext cx="305562" cy="300766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88" name="Picture 187" descr="A close up of a logo&#10;&#10;Description automatically generated">
            <a:extLst>
              <a:ext uri="{FF2B5EF4-FFF2-40B4-BE49-F238E27FC236}">
                <a16:creationId xmlns:a16="http://schemas.microsoft.com/office/drawing/2014/main" id="{FAFF07DA-3D11-444A-B5D5-54F97FC39CA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934" y="6444514"/>
            <a:ext cx="216623" cy="231740"/>
          </a:xfrm>
          <a:prstGeom prst="rect">
            <a:avLst/>
          </a:prstGeom>
          <a:ln>
            <a:noFill/>
          </a:ln>
        </p:spPr>
      </p:pic>
      <p:grpSp>
        <p:nvGrpSpPr>
          <p:cNvPr id="111" name="Group 110">
            <a:extLst>
              <a:ext uri="{FF2B5EF4-FFF2-40B4-BE49-F238E27FC236}">
                <a16:creationId xmlns:a16="http://schemas.microsoft.com/office/drawing/2014/main" id="{39C6B468-B58C-485D-A28A-FD712BBD9368}"/>
              </a:ext>
            </a:extLst>
          </p:cNvPr>
          <p:cNvGrpSpPr/>
          <p:nvPr/>
        </p:nvGrpSpPr>
        <p:grpSpPr>
          <a:xfrm>
            <a:off x="9619207" y="3134372"/>
            <a:ext cx="2082367" cy="364296"/>
            <a:chOff x="9573435" y="638513"/>
            <a:chExt cx="2433770" cy="387837"/>
          </a:xfrm>
        </p:grpSpPr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BB919CBC-01DF-432F-8613-11D7E9AC0FA5}"/>
                </a:ext>
              </a:extLst>
            </p:cNvPr>
            <p:cNvSpPr/>
            <p:nvPr/>
          </p:nvSpPr>
          <p:spPr>
            <a:xfrm>
              <a:off x="9573435" y="638513"/>
              <a:ext cx="2433770" cy="387837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2EED05EA-50A7-4218-9F09-76A22BC41B7C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E319B7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AC</a:t>
              </a:r>
              <a:endParaRPr lang="cs-CZ" sz="1000" dirty="0">
                <a:solidFill>
                  <a:srgbClr val="E319B7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66CEC86C-31F6-4EDE-8871-D80A7DF9C0FB}"/>
              </a:ext>
            </a:extLst>
          </p:cNvPr>
          <p:cNvGrpSpPr/>
          <p:nvPr/>
        </p:nvGrpSpPr>
        <p:grpSpPr>
          <a:xfrm>
            <a:off x="9619207" y="3572381"/>
            <a:ext cx="2082367" cy="364296"/>
            <a:chOff x="9573435" y="638513"/>
            <a:chExt cx="2433770" cy="387837"/>
          </a:xfrm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DF483DA2-5BC4-4E0B-8ADB-9401DAFEED98}"/>
                </a:ext>
              </a:extLst>
            </p:cNvPr>
            <p:cNvSpPr/>
            <p:nvPr/>
          </p:nvSpPr>
          <p:spPr>
            <a:xfrm>
              <a:off x="9573435" y="638513"/>
              <a:ext cx="2433770" cy="387837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2201EEBA-283A-4F48-ADC7-9E0FA9BB8067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BD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7006FC69-C090-4956-A3D4-7DE014B7E661}"/>
              </a:ext>
            </a:extLst>
          </p:cNvPr>
          <p:cNvGrpSpPr/>
          <p:nvPr/>
        </p:nvGrpSpPr>
        <p:grpSpPr>
          <a:xfrm>
            <a:off x="9619207" y="4016043"/>
            <a:ext cx="2082367" cy="364296"/>
            <a:chOff x="9573435" y="638513"/>
            <a:chExt cx="2433770" cy="387837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FF4876F1-4AE1-41FE-B722-915F70C22429}"/>
                </a:ext>
              </a:extLst>
            </p:cNvPr>
            <p:cNvSpPr/>
            <p:nvPr/>
          </p:nvSpPr>
          <p:spPr>
            <a:xfrm>
              <a:off x="9573435" y="638513"/>
              <a:ext cx="2433770" cy="387837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7203C9FB-E564-410D-9485-15DC217C4B7E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DA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FAC68832-BF35-4AF2-AC66-0B42BADBBED0}"/>
              </a:ext>
            </a:extLst>
          </p:cNvPr>
          <p:cNvGrpSpPr/>
          <p:nvPr/>
        </p:nvGrpSpPr>
        <p:grpSpPr>
          <a:xfrm>
            <a:off x="9619207" y="4454052"/>
            <a:ext cx="2082367" cy="364296"/>
            <a:chOff x="9573435" y="638513"/>
            <a:chExt cx="2433770" cy="387837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877DC14D-DC0E-456A-A8FB-C612F358EF68}"/>
                </a:ext>
              </a:extLst>
            </p:cNvPr>
            <p:cNvSpPr/>
            <p:nvPr/>
          </p:nvSpPr>
          <p:spPr>
            <a:xfrm>
              <a:off x="9573435" y="638513"/>
              <a:ext cx="2433770" cy="387837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CE8F3B54-AF1D-4A14-9C06-D77A8AB954F1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DE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9F892543-57A5-40E6-8150-0A52C35B84B9}"/>
              </a:ext>
            </a:extLst>
          </p:cNvPr>
          <p:cNvGrpSpPr/>
          <p:nvPr/>
        </p:nvGrpSpPr>
        <p:grpSpPr>
          <a:xfrm>
            <a:off x="9619207" y="4897032"/>
            <a:ext cx="2082367" cy="364296"/>
            <a:chOff x="9573435" y="638513"/>
            <a:chExt cx="2433770" cy="387837"/>
          </a:xfrm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A5E66C30-07D9-4A08-A88D-A140A052408A}"/>
                </a:ext>
              </a:extLst>
            </p:cNvPr>
            <p:cNvSpPr/>
            <p:nvPr/>
          </p:nvSpPr>
          <p:spPr>
            <a:xfrm>
              <a:off x="9573435" y="638513"/>
              <a:ext cx="2433770" cy="387837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F94460F0-19FF-4273-8723-E585C13103EB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EF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714B3D8C-514E-487D-9149-2E2BB262CFAF}"/>
              </a:ext>
            </a:extLst>
          </p:cNvPr>
          <p:cNvGrpSpPr/>
          <p:nvPr/>
        </p:nvGrpSpPr>
        <p:grpSpPr>
          <a:xfrm>
            <a:off x="9619207" y="5325727"/>
            <a:ext cx="2082367" cy="364296"/>
            <a:chOff x="9573435" y="638513"/>
            <a:chExt cx="2433770" cy="387837"/>
          </a:xfrm>
        </p:grpSpPr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8F87B2F0-1D3C-4824-976B-DC3DE8A5500C}"/>
                </a:ext>
              </a:extLst>
            </p:cNvPr>
            <p:cNvSpPr/>
            <p:nvPr/>
          </p:nvSpPr>
          <p:spPr>
            <a:xfrm>
              <a:off x="9573435" y="638513"/>
              <a:ext cx="2433770" cy="387837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E04E10CA-880F-4846-844C-31387A801DF9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EG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8BE6A69-65D8-43F0-8628-7650AE0199F0}"/>
              </a:ext>
            </a:extLst>
          </p:cNvPr>
          <p:cNvGrpSpPr/>
          <p:nvPr/>
        </p:nvGrpSpPr>
        <p:grpSpPr>
          <a:xfrm>
            <a:off x="9619207" y="5763736"/>
            <a:ext cx="2082367" cy="364296"/>
            <a:chOff x="9573435" y="638513"/>
            <a:chExt cx="2433770" cy="387837"/>
          </a:xfrm>
        </p:grpSpPr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B7178218-94F2-46C7-8DA9-D2AFAC5F9243}"/>
                </a:ext>
              </a:extLst>
            </p:cNvPr>
            <p:cNvSpPr/>
            <p:nvPr/>
          </p:nvSpPr>
          <p:spPr>
            <a:xfrm>
              <a:off x="9573435" y="638513"/>
              <a:ext cx="2433770" cy="387837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C3EB1391-F981-42E4-9195-D0DBE85B3429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HI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4E722D98-9C82-4845-8AD2-F052DCB05A0B}"/>
              </a:ext>
            </a:extLst>
          </p:cNvPr>
          <p:cNvGrpSpPr/>
          <p:nvPr/>
        </p:nvGrpSpPr>
        <p:grpSpPr>
          <a:xfrm>
            <a:off x="9619207" y="6201745"/>
            <a:ext cx="2082367" cy="364296"/>
            <a:chOff x="9573435" y="638513"/>
            <a:chExt cx="2433770" cy="387837"/>
          </a:xfrm>
        </p:grpSpPr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F8F0E02C-3173-4549-A1A8-6568E7987514}"/>
                </a:ext>
              </a:extLst>
            </p:cNvPr>
            <p:cNvSpPr/>
            <p:nvPr/>
          </p:nvSpPr>
          <p:spPr>
            <a:xfrm>
              <a:off x="9573435" y="638513"/>
              <a:ext cx="2433770" cy="387837"/>
            </a:xfrm>
            <a:prstGeom prst="rect">
              <a:avLst/>
            </a:prstGeom>
            <a:solidFill>
              <a:srgbClr val="141422">
                <a:alpha val="60000"/>
              </a:srgbClr>
            </a:solidFill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79E46ECF-F741-4471-96B9-BED2FB388F88}"/>
                </a:ext>
              </a:extLst>
            </p:cNvPr>
            <p:cNvSpPr txBox="1"/>
            <p:nvPr/>
          </p:nvSpPr>
          <p:spPr>
            <a:xfrm>
              <a:off x="9573435" y="716989"/>
              <a:ext cx="810359" cy="245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166C64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Name: IH</a:t>
              </a:r>
              <a:endParaRPr lang="cs-CZ" sz="1000" dirty="0">
                <a:solidFill>
                  <a:srgbClr val="166C64"/>
                </a:solidFill>
                <a:latin typeface="Roboto Light" panose="02000000000000000000" pitchFamily="2" charset="0"/>
                <a:ea typeface="Roboto Light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359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864</Words>
  <Application>Microsoft Office PowerPoint</Application>
  <PresentationFormat>Widescreen</PresentationFormat>
  <Paragraphs>217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Trinity Mazná</dc:creator>
  <cp:lastModifiedBy>Trinity Mazná</cp:lastModifiedBy>
  <cp:revision>23</cp:revision>
  <dcterms:created xsi:type="dcterms:W3CDTF">2020-04-23T06:24:24Z</dcterms:created>
  <dcterms:modified xsi:type="dcterms:W3CDTF">2020-04-23T09:42:37Z</dcterms:modified>
</cp:coreProperties>
</file>